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59" r:id="rId4"/>
    <p:sldId id="262" r:id="rId5"/>
    <p:sldId id="269" r:id="rId6"/>
    <p:sldId id="263" r:id="rId7"/>
    <p:sldId id="261" r:id="rId8"/>
    <p:sldId id="266" r:id="rId9"/>
    <p:sldId id="267" r:id="rId10"/>
    <p:sldId id="268" r:id="rId11"/>
    <p:sldId id="265" r:id="rId12"/>
    <p:sldId id="270" r:id="rId13"/>
    <p:sldId id="273" r:id="rId14"/>
    <p:sldId id="271" r:id="rId15"/>
    <p:sldId id="272" r:id="rId16"/>
    <p:sldId id="275" r:id="rId17"/>
    <p:sldId id="276" r:id="rId18"/>
    <p:sldId id="277" r:id="rId19"/>
    <p:sldId id="278" r:id="rId20"/>
    <p:sldId id="274" r:id="rId21"/>
  </p:sldIdLst>
  <p:sldSz cx="12601575"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E8"/>
    <a:srgbClr val="FF5FB2"/>
    <a:srgbClr val="FF0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11E3B-2C47-7447-BB58-537BC1929299}" v="110" dt="2019-01-30T12:59:36.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4" autoAdjust="0"/>
    <p:restoredTop sz="93919" autoAdjust="0"/>
  </p:normalViewPr>
  <p:slideViewPr>
    <p:cSldViewPr>
      <p:cViewPr>
        <p:scale>
          <a:sx n="76" d="100"/>
          <a:sy n="76" d="100"/>
        </p:scale>
        <p:origin x="160" y="336"/>
      </p:cViewPr>
      <p:guideLst>
        <p:guide orient="horz" pos="2160"/>
        <p:guide pos="3969"/>
      </p:guideLst>
    </p:cSldViewPr>
  </p:slideViewPr>
  <p:notesTextViewPr>
    <p:cViewPr>
      <p:scale>
        <a:sx n="100" d="100"/>
        <a:sy n="100" d="100"/>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丸岡達也" userId="d9791e0a-63d0-450f-a818-a6e30bf25d68" providerId="ADAL" clId="{AD926B67-92A5-F647-BBC5-2C4C421964C8}"/>
    <pc:docChg chg="custSel modSld sldOrd">
      <pc:chgData name="丸岡達也" userId="d9791e0a-63d0-450f-a818-a6e30bf25d68" providerId="ADAL" clId="{AD926B67-92A5-F647-BBC5-2C4C421964C8}" dt="2019-01-30T12:45:05.782" v="70" actId="20577"/>
      <pc:docMkLst>
        <pc:docMk/>
      </pc:docMkLst>
      <pc:sldChg chg="modSp">
        <pc:chgData name="丸岡達也" userId="d9791e0a-63d0-450f-a818-a6e30bf25d68" providerId="ADAL" clId="{AD926B67-92A5-F647-BBC5-2C4C421964C8}" dt="2019-01-30T12:23:35.278" v="3" actId="27636"/>
        <pc:sldMkLst>
          <pc:docMk/>
          <pc:sldMk cId="990416908" sldId="257"/>
        </pc:sldMkLst>
        <pc:spChg chg="mod">
          <ac:chgData name="丸岡達也" userId="d9791e0a-63d0-450f-a818-a6e30bf25d68" providerId="ADAL" clId="{AD926B67-92A5-F647-BBC5-2C4C421964C8}" dt="2019-01-30T12:23:35.278" v="3" actId="27636"/>
          <ac:spMkLst>
            <pc:docMk/>
            <pc:sldMk cId="990416908" sldId="257"/>
            <ac:spMk id="2" creationId="{00000000-0000-0000-0000-000000000000}"/>
          </ac:spMkLst>
        </pc:spChg>
      </pc:sldChg>
      <pc:sldChg chg="modSp">
        <pc:chgData name="丸岡達也" userId="d9791e0a-63d0-450f-a818-a6e30bf25d68" providerId="ADAL" clId="{AD926B67-92A5-F647-BBC5-2C4C421964C8}" dt="2019-01-30T12:23:57.828" v="10" actId="20577"/>
        <pc:sldMkLst>
          <pc:docMk/>
          <pc:sldMk cId="0" sldId="261"/>
        </pc:sldMkLst>
        <pc:spChg chg="mod">
          <ac:chgData name="丸岡達也" userId="d9791e0a-63d0-450f-a818-a6e30bf25d68" providerId="ADAL" clId="{AD926B67-92A5-F647-BBC5-2C4C421964C8}" dt="2019-01-30T12:23:57.828" v="10" actId="20577"/>
          <ac:spMkLst>
            <pc:docMk/>
            <pc:sldMk cId="0" sldId="261"/>
            <ac:spMk id="2" creationId="{00000000-0000-0000-0000-000000000000}"/>
          </ac:spMkLst>
        </pc:spChg>
      </pc:sldChg>
      <pc:sldChg chg="modSp">
        <pc:chgData name="丸岡達也" userId="d9791e0a-63d0-450f-a818-a6e30bf25d68" providerId="ADAL" clId="{AD926B67-92A5-F647-BBC5-2C4C421964C8}" dt="2019-01-30T12:23:36.213" v="4" actId="20577"/>
        <pc:sldMkLst>
          <pc:docMk/>
          <pc:sldMk cId="0" sldId="262"/>
        </pc:sldMkLst>
        <pc:spChg chg="mod">
          <ac:chgData name="丸岡達也" userId="d9791e0a-63d0-450f-a818-a6e30bf25d68" providerId="ADAL" clId="{AD926B67-92A5-F647-BBC5-2C4C421964C8}" dt="2019-01-30T12:23:36.213" v="4" actId="20577"/>
          <ac:spMkLst>
            <pc:docMk/>
            <pc:sldMk cId="0" sldId="262"/>
            <ac:spMk id="2" creationId="{00000000-0000-0000-0000-000000000000}"/>
          </ac:spMkLst>
        </pc:spChg>
      </pc:sldChg>
      <pc:sldChg chg="modSp">
        <pc:chgData name="丸岡達也" userId="d9791e0a-63d0-450f-a818-a6e30bf25d68" providerId="ADAL" clId="{AD926B67-92A5-F647-BBC5-2C4C421964C8}" dt="2019-01-30T12:23:51.835" v="8" actId="20577"/>
        <pc:sldMkLst>
          <pc:docMk/>
          <pc:sldMk cId="0" sldId="263"/>
        </pc:sldMkLst>
        <pc:spChg chg="mod">
          <ac:chgData name="丸岡達也" userId="d9791e0a-63d0-450f-a818-a6e30bf25d68" providerId="ADAL" clId="{AD926B67-92A5-F647-BBC5-2C4C421964C8}" dt="2019-01-30T12:23:51.835" v="8" actId="20577"/>
          <ac:spMkLst>
            <pc:docMk/>
            <pc:sldMk cId="0" sldId="263"/>
            <ac:spMk id="2" creationId="{00000000-0000-0000-0000-000000000000}"/>
          </ac:spMkLst>
        </pc:spChg>
      </pc:sldChg>
      <pc:sldChg chg="delSp modSp ord">
        <pc:chgData name="丸岡達也" userId="d9791e0a-63d0-450f-a818-a6e30bf25d68" providerId="ADAL" clId="{AD926B67-92A5-F647-BBC5-2C4C421964C8}" dt="2019-01-30T12:42:57.910" v="62" actId="1076"/>
        <pc:sldMkLst>
          <pc:docMk/>
          <pc:sldMk cId="0" sldId="265"/>
        </pc:sldMkLst>
        <pc:spChg chg="mod">
          <ac:chgData name="丸岡達也" userId="d9791e0a-63d0-450f-a818-a6e30bf25d68" providerId="ADAL" clId="{AD926B67-92A5-F647-BBC5-2C4C421964C8}" dt="2019-01-30T12:41:04.654" v="52" actId="255"/>
          <ac:spMkLst>
            <pc:docMk/>
            <pc:sldMk cId="0" sldId="265"/>
            <ac:spMk id="2" creationId="{00000000-0000-0000-0000-000000000000}"/>
          </ac:spMkLst>
        </pc:spChg>
        <pc:spChg chg="mod">
          <ac:chgData name="丸岡達也" userId="d9791e0a-63d0-450f-a818-a6e30bf25d68" providerId="ADAL" clId="{AD926B67-92A5-F647-BBC5-2C4C421964C8}" dt="2019-01-30T12:42:31.108" v="60" actId="1076"/>
          <ac:spMkLst>
            <pc:docMk/>
            <pc:sldMk cId="0" sldId="265"/>
            <ac:spMk id="4" creationId="{00000000-0000-0000-0000-000000000000}"/>
          </ac:spMkLst>
        </pc:spChg>
        <pc:spChg chg="mod">
          <ac:chgData name="丸岡達也" userId="d9791e0a-63d0-450f-a818-a6e30bf25d68" providerId="ADAL" clId="{AD926B67-92A5-F647-BBC5-2C4C421964C8}" dt="2019-01-30T12:42:57.910" v="62" actId="1076"/>
          <ac:spMkLst>
            <pc:docMk/>
            <pc:sldMk cId="0" sldId="265"/>
            <ac:spMk id="5" creationId="{00000000-0000-0000-0000-000000000000}"/>
          </ac:spMkLst>
        </pc:spChg>
        <pc:picChg chg="del mod">
          <ac:chgData name="丸岡達也" userId="d9791e0a-63d0-450f-a818-a6e30bf25d68" providerId="ADAL" clId="{AD926B67-92A5-F647-BBC5-2C4C421964C8}" dt="2019-01-30T12:41:33.483" v="54" actId="478"/>
          <ac:picMkLst>
            <pc:docMk/>
            <pc:sldMk cId="0" sldId="265"/>
            <ac:picMk id="4098" creationId="{00000000-0000-0000-0000-000000000000}"/>
          </ac:picMkLst>
        </pc:picChg>
      </pc:sldChg>
      <pc:sldChg chg="modSp">
        <pc:chgData name="丸岡達也" userId="d9791e0a-63d0-450f-a818-a6e30bf25d68" providerId="ADAL" clId="{AD926B67-92A5-F647-BBC5-2C4C421964C8}" dt="2019-01-30T12:24:03.481" v="12" actId="20577"/>
        <pc:sldMkLst>
          <pc:docMk/>
          <pc:sldMk cId="0" sldId="266"/>
        </pc:sldMkLst>
        <pc:spChg chg="mod">
          <ac:chgData name="丸岡達也" userId="d9791e0a-63d0-450f-a818-a6e30bf25d68" providerId="ADAL" clId="{AD926B67-92A5-F647-BBC5-2C4C421964C8}" dt="2019-01-30T12:24:03.481" v="12" actId="20577"/>
          <ac:spMkLst>
            <pc:docMk/>
            <pc:sldMk cId="0" sldId="266"/>
            <ac:spMk id="2" creationId="{00000000-0000-0000-0000-000000000000}"/>
          </ac:spMkLst>
        </pc:spChg>
      </pc:sldChg>
      <pc:sldChg chg="addSp delSp modSp ord">
        <pc:chgData name="丸岡達也" userId="d9791e0a-63d0-450f-a818-a6e30bf25d68" providerId="ADAL" clId="{AD926B67-92A5-F647-BBC5-2C4C421964C8}" dt="2019-01-30T12:39:14.577" v="41" actId="14100"/>
        <pc:sldMkLst>
          <pc:docMk/>
          <pc:sldMk cId="0" sldId="267"/>
        </pc:sldMkLst>
        <pc:spChg chg="mod">
          <ac:chgData name="丸岡達也" userId="d9791e0a-63d0-450f-a818-a6e30bf25d68" providerId="ADAL" clId="{AD926B67-92A5-F647-BBC5-2C4C421964C8}" dt="2019-01-30T12:39:14.577" v="41" actId="14100"/>
          <ac:spMkLst>
            <pc:docMk/>
            <pc:sldMk cId="0" sldId="267"/>
            <ac:spMk id="2" creationId="{00000000-0000-0000-0000-000000000000}"/>
          </ac:spMkLst>
        </pc:spChg>
        <pc:picChg chg="del">
          <ac:chgData name="丸岡達也" userId="d9791e0a-63d0-450f-a818-a6e30bf25d68" providerId="ADAL" clId="{AD926B67-92A5-F647-BBC5-2C4C421964C8}" dt="2019-01-30T12:26:40.005" v="18" actId="478"/>
          <ac:picMkLst>
            <pc:docMk/>
            <pc:sldMk cId="0" sldId="267"/>
            <ac:picMk id="4" creationId="{00000000-0000-0000-0000-000000000000}"/>
          </ac:picMkLst>
        </pc:picChg>
        <pc:picChg chg="add mod">
          <ac:chgData name="丸岡達也" userId="d9791e0a-63d0-450f-a818-a6e30bf25d68" providerId="ADAL" clId="{AD926B67-92A5-F647-BBC5-2C4C421964C8}" dt="2019-01-30T12:29:01.996" v="33" actId="1076"/>
          <ac:picMkLst>
            <pc:docMk/>
            <pc:sldMk cId="0" sldId="267"/>
            <ac:picMk id="7" creationId="{3324AB74-8FB0-8D44-B2C1-A48B3A463B46}"/>
          </ac:picMkLst>
        </pc:picChg>
        <pc:picChg chg="add mod">
          <ac:chgData name="丸岡達也" userId="d9791e0a-63d0-450f-a818-a6e30bf25d68" providerId="ADAL" clId="{AD926B67-92A5-F647-BBC5-2C4C421964C8}" dt="2019-01-30T12:29:01.996" v="33" actId="1076"/>
          <ac:picMkLst>
            <pc:docMk/>
            <pc:sldMk cId="0" sldId="267"/>
            <ac:picMk id="8" creationId="{37D2C859-C97D-7347-BC68-EBBDC7153BA4}"/>
          </ac:picMkLst>
        </pc:picChg>
      </pc:sldChg>
      <pc:sldChg chg="modSp ord">
        <pc:chgData name="丸岡達也" userId="d9791e0a-63d0-450f-a818-a6e30bf25d68" providerId="ADAL" clId="{AD926B67-92A5-F647-BBC5-2C4C421964C8}" dt="2019-01-30T12:39:31.351" v="44" actId="20577"/>
        <pc:sldMkLst>
          <pc:docMk/>
          <pc:sldMk cId="0" sldId="268"/>
        </pc:sldMkLst>
        <pc:spChg chg="mod">
          <ac:chgData name="丸岡達也" userId="d9791e0a-63d0-450f-a818-a6e30bf25d68" providerId="ADAL" clId="{AD926B67-92A5-F647-BBC5-2C4C421964C8}" dt="2019-01-30T12:39:31.351" v="44" actId="20577"/>
          <ac:spMkLst>
            <pc:docMk/>
            <pc:sldMk cId="0" sldId="268"/>
            <ac:spMk id="2" creationId="{00000000-0000-0000-0000-000000000000}"/>
          </ac:spMkLst>
        </pc:spChg>
        <pc:spChg chg="mod">
          <ac:chgData name="丸岡達也" userId="d9791e0a-63d0-450f-a818-a6e30bf25d68" providerId="ADAL" clId="{AD926B67-92A5-F647-BBC5-2C4C421964C8}" dt="2019-01-30T12:32:30.926" v="35" actId="1076"/>
          <ac:spMkLst>
            <pc:docMk/>
            <pc:sldMk cId="0" sldId="268"/>
            <ac:spMk id="5" creationId="{00000000-0000-0000-0000-000000000000}"/>
          </ac:spMkLst>
        </pc:spChg>
      </pc:sldChg>
      <pc:sldChg chg="modSp">
        <pc:chgData name="丸岡達也" userId="d9791e0a-63d0-450f-a818-a6e30bf25d68" providerId="ADAL" clId="{AD926B67-92A5-F647-BBC5-2C4C421964C8}" dt="2019-01-30T12:23:44.994" v="6" actId="20577"/>
        <pc:sldMkLst>
          <pc:docMk/>
          <pc:sldMk cId="0" sldId="269"/>
        </pc:sldMkLst>
        <pc:spChg chg="mod">
          <ac:chgData name="丸岡達也" userId="d9791e0a-63d0-450f-a818-a6e30bf25d68" providerId="ADAL" clId="{AD926B67-92A5-F647-BBC5-2C4C421964C8}" dt="2019-01-30T12:23:44.994" v="6" actId="20577"/>
          <ac:spMkLst>
            <pc:docMk/>
            <pc:sldMk cId="0" sldId="269"/>
            <ac:spMk id="2" creationId="{00000000-0000-0000-0000-000000000000}"/>
          </ac:spMkLst>
        </pc:spChg>
      </pc:sldChg>
      <pc:sldChg chg="modSp">
        <pc:chgData name="丸岡達也" userId="d9791e0a-63d0-450f-a818-a6e30bf25d68" providerId="ADAL" clId="{AD926B67-92A5-F647-BBC5-2C4C421964C8}" dt="2019-01-30T12:45:05.782" v="70" actId="20577"/>
        <pc:sldMkLst>
          <pc:docMk/>
          <pc:sldMk cId="444923932" sldId="270"/>
        </pc:sldMkLst>
        <pc:spChg chg="mod">
          <ac:chgData name="丸岡達也" userId="d9791e0a-63d0-450f-a818-a6e30bf25d68" providerId="ADAL" clId="{AD926B67-92A5-F647-BBC5-2C4C421964C8}" dt="2019-01-30T12:45:05.782" v="70" actId="20577"/>
          <ac:spMkLst>
            <pc:docMk/>
            <pc:sldMk cId="444923932" sldId="270"/>
            <ac:spMk id="3" creationId="{00000000-0000-0000-0000-000000000000}"/>
          </ac:spMkLst>
        </pc:spChg>
        <pc:spChg chg="mod">
          <ac:chgData name="丸岡達也" userId="d9791e0a-63d0-450f-a818-a6e30bf25d68" providerId="ADAL" clId="{AD926B67-92A5-F647-BBC5-2C4C421964C8}" dt="2019-01-30T12:43:17.359" v="65" actId="20577"/>
          <ac:spMkLst>
            <pc:docMk/>
            <pc:sldMk cId="444923932" sldId="270"/>
            <ac:spMk id="7" creationId="{00000000-0000-0000-0000-000000000000}"/>
          </ac:spMkLst>
        </pc:spChg>
      </pc:sldChg>
    </pc:docChg>
  </pc:docChgLst>
  <pc:docChgLst>
    <pc:chgData name="丸岡達也" userId="d9791e0a-63d0-450f-a818-a6e30bf25d68" providerId="ADAL" clId="{51411E3B-2C47-7447-BB58-537BC1929299}"/>
    <pc:docChg chg="custSel modSld">
      <pc:chgData name="丸岡達也" userId="d9791e0a-63d0-450f-a818-a6e30bf25d68" providerId="ADAL" clId="{51411E3B-2C47-7447-BB58-537BC1929299}" dt="2019-01-30T13:01:56.052" v="127" actId="20577"/>
      <pc:docMkLst>
        <pc:docMk/>
      </pc:docMkLst>
      <pc:sldChg chg="modSp">
        <pc:chgData name="丸岡達也" userId="d9791e0a-63d0-450f-a818-a6e30bf25d68" providerId="ADAL" clId="{51411E3B-2C47-7447-BB58-537BC1929299}" dt="2019-01-30T12:49:38.952" v="2" actId="27636"/>
        <pc:sldMkLst>
          <pc:docMk/>
          <pc:sldMk cId="990416908" sldId="257"/>
        </pc:sldMkLst>
        <pc:spChg chg="mod">
          <ac:chgData name="丸岡達也" userId="d9791e0a-63d0-450f-a818-a6e30bf25d68" providerId="ADAL" clId="{51411E3B-2C47-7447-BB58-537BC1929299}" dt="2019-01-30T12:49:38.952" v="2" actId="27636"/>
          <ac:spMkLst>
            <pc:docMk/>
            <pc:sldMk cId="990416908" sldId="257"/>
            <ac:spMk id="2" creationId="{00000000-0000-0000-0000-000000000000}"/>
          </ac:spMkLst>
        </pc:spChg>
      </pc:sldChg>
      <pc:sldChg chg="modSp">
        <pc:chgData name="丸岡達也" userId="d9791e0a-63d0-450f-a818-a6e30bf25d68" providerId="ADAL" clId="{51411E3B-2C47-7447-BB58-537BC1929299}" dt="2019-01-30T12:59:36.425" v="113" actId="20577"/>
        <pc:sldMkLst>
          <pc:docMk/>
          <pc:sldMk cId="0" sldId="261"/>
        </pc:sldMkLst>
        <pc:spChg chg="mod">
          <ac:chgData name="丸岡達也" userId="d9791e0a-63d0-450f-a818-a6e30bf25d68" providerId="ADAL" clId="{51411E3B-2C47-7447-BB58-537BC1929299}" dt="2019-01-30T12:59:36.425" v="113" actId="20577"/>
          <ac:spMkLst>
            <pc:docMk/>
            <pc:sldMk cId="0" sldId="261"/>
            <ac:spMk id="7" creationId="{00000000-0000-0000-0000-000000000000}"/>
          </ac:spMkLst>
        </pc:spChg>
      </pc:sldChg>
      <pc:sldChg chg="modSp">
        <pc:chgData name="丸岡達也" userId="d9791e0a-63d0-450f-a818-a6e30bf25d68" providerId="ADAL" clId="{51411E3B-2C47-7447-BB58-537BC1929299}" dt="2019-01-30T13:00:20.016" v="115" actId="1076"/>
        <pc:sldMkLst>
          <pc:docMk/>
          <pc:sldMk cId="0" sldId="263"/>
        </pc:sldMkLst>
        <pc:spChg chg="mod">
          <ac:chgData name="丸岡達也" userId="d9791e0a-63d0-450f-a818-a6e30bf25d68" providerId="ADAL" clId="{51411E3B-2C47-7447-BB58-537BC1929299}" dt="2019-01-30T13:00:20.016" v="115" actId="1076"/>
          <ac:spMkLst>
            <pc:docMk/>
            <pc:sldMk cId="0" sldId="263"/>
            <ac:spMk id="8" creationId="{00000000-0000-0000-0000-000000000000}"/>
          </ac:spMkLst>
        </pc:spChg>
      </pc:sldChg>
      <pc:sldChg chg="modSp">
        <pc:chgData name="丸岡達也" userId="d9791e0a-63d0-450f-a818-a6e30bf25d68" providerId="ADAL" clId="{51411E3B-2C47-7447-BB58-537BC1929299}" dt="2019-01-30T13:01:56.052" v="127" actId="20577"/>
        <pc:sldMkLst>
          <pc:docMk/>
          <pc:sldMk cId="0" sldId="265"/>
        </pc:sldMkLst>
        <pc:spChg chg="mod">
          <ac:chgData name="丸岡達也" userId="d9791e0a-63d0-450f-a818-a6e30bf25d68" providerId="ADAL" clId="{51411E3B-2C47-7447-BB58-537BC1929299}" dt="2019-01-30T13:01:56.052" v="127" actId="20577"/>
          <ac:spMkLst>
            <pc:docMk/>
            <pc:sldMk cId="0" sldId="265"/>
            <ac:spMk id="2" creationId="{00000000-0000-0000-0000-000000000000}"/>
          </ac:spMkLst>
        </pc:spChg>
        <pc:spChg chg="mod">
          <ac:chgData name="丸岡達也" userId="d9791e0a-63d0-450f-a818-a6e30bf25d68" providerId="ADAL" clId="{51411E3B-2C47-7447-BB58-537BC1929299}" dt="2019-01-30T12:57:14.147" v="90" actId="1076"/>
          <ac:spMkLst>
            <pc:docMk/>
            <pc:sldMk cId="0" sldId="265"/>
            <ac:spMk id="4" creationId="{00000000-0000-0000-0000-000000000000}"/>
          </ac:spMkLst>
        </pc:spChg>
      </pc:sldChg>
      <pc:sldChg chg="modSp">
        <pc:chgData name="丸岡達也" userId="d9791e0a-63d0-450f-a818-a6e30bf25d68" providerId="ADAL" clId="{51411E3B-2C47-7447-BB58-537BC1929299}" dt="2019-01-30T12:53:45.969" v="77" actId="20577"/>
        <pc:sldMkLst>
          <pc:docMk/>
          <pc:sldMk cId="0" sldId="267"/>
        </pc:sldMkLst>
        <pc:spChg chg="mod">
          <ac:chgData name="丸岡達也" userId="d9791e0a-63d0-450f-a818-a6e30bf25d68" providerId="ADAL" clId="{51411E3B-2C47-7447-BB58-537BC1929299}" dt="2019-01-30T12:53:45.969" v="77" actId="20577"/>
          <ac:spMkLst>
            <pc:docMk/>
            <pc:sldMk cId="0" sldId="267"/>
            <ac:spMk id="5" creationId="{00000000-0000-0000-0000-000000000000}"/>
          </ac:spMkLst>
        </pc:spChg>
        <pc:picChg chg="mod">
          <ac:chgData name="丸岡達也" userId="d9791e0a-63d0-450f-a818-a6e30bf25d68" providerId="ADAL" clId="{51411E3B-2C47-7447-BB58-537BC1929299}" dt="2019-01-30T12:53:04.849" v="63" actId="1076"/>
          <ac:picMkLst>
            <pc:docMk/>
            <pc:sldMk cId="0" sldId="267"/>
            <ac:picMk id="7" creationId="{3324AB74-8FB0-8D44-B2C1-A48B3A463B46}"/>
          </ac:picMkLst>
        </pc:picChg>
        <pc:picChg chg="mod">
          <ac:chgData name="丸岡達也" userId="d9791e0a-63d0-450f-a818-a6e30bf25d68" providerId="ADAL" clId="{51411E3B-2C47-7447-BB58-537BC1929299}" dt="2019-01-30T12:53:08.781" v="64" actId="1076"/>
          <ac:picMkLst>
            <pc:docMk/>
            <pc:sldMk cId="0" sldId="267"/>
            <ac:picMk id="8" creationId="{37D2C859-C97D-7347-BC68-EBBDC7153BA4}"/>
          </ac:picMkLst>
        </pc:picChg>
      </pc:sldChg>
      <pc:sldChg chg="addSp delSp modSp delAnim modAnim">
        <pc:chgData name="丸岡達也" userId="d9791e0a-63d0-450f-a818-a6e30bf25d68" providerId="ADAL" clId="{51411E3B-2C47-7447-BB58-537BC1929299}" dt="2019-01-30T12:56:44.037" v="89"/>
        <pc:sldMkLst>
          <pc:docMk/>
          <pc:sldMk cId="0" sldId="268"/>
        </pc:sldMkLst>
        <pc:spChg chg="del">
          <ac:chgData name="丸岡達也" userId="d9791e0a-63d0-450f-a818-a6e30bf25d68" providerId="ADAL" clId="{51411E3B-2C47-7447-BB58-537BC1929299}" dt="2019-01-30T12:54:59.306" v="78" actId="478"/>
          <ac:spMkLst>
            <pc:docMk/>
            <pc:sldMk cId="0" sldId="268"/>
            <ac:spMk id="4" creationId="{00000000-0000-0000-0000-000000000000}"/>
          </ac:spMkLst>
        </pc:spChg>
        <pc:spChg chg="mod">
          <ac:chgData name="丸岡達也" userId="d9791e0a-63d0-450f-a818-a6e30bf25d68" providerId="ADAL" clId="{51411E3B-2C47-7447-BB58-537BC1929299}" dt="2019-01-30T12:56:01.177" v="87" actId="164"/>
          <ac:spMkLst>
            <pc:docMk/>
            <pc:sldMk cId="0" sldId="268"/>
            <ac:spMk id="5" creationId="{00000000-0000-0000-0000-000000000000}"/>
          </ac:spMkLst>
        </pc:spChg>
        <pc:spChg chg="del mod topLvl">
          <ac:chgData name="丸岡達也" userId="d9791e0a-63d0-450f-a818-a6e30bf25d68" providerId="ADAL" clId="{51411E3B-2C47-7447-BB58-537BC1929299}" dt="2019-01-30T12:55:12.035" v="81" actId="478"/>
          <ac:spMkLst>
            <pc:docMk/>
            <pc:sldMk cId="0" sldId="268"/>
            <ac:spMk id="9" creationId="{ABAD9B3E-60CA-9143-AEA4-60F22C94520B}"/>
          </ac:spMkLst>
        </pc:spChg>
        <pc:grpChg chg="add mod">
          <ac:chgData name="丸岡達也" userId="d9791e0a-63d0-450f-a818-a6e30bf25d68" providerId="ADAL" clId="{51411E3B-2C47-7447-BB58-537BC1929299}" dt="2019-01-30T12:56:01.177" v="87" actId="164"/>
          <ac:grpSpMkLst>
            <pc:docMk/>
            <pc:sldMk cId="0" sldId="268"/>
            <ac:grpSpMk id="6" creationId="{597C4DDE-98D9-854E-95FD-7F50063752A3}"/>
          </ac:grpSpMkLst>
        </pc:grpChg>
        <pc:grpChg chg="add del">
          <ac:chgData name="丸岡達也" userId="d9791e0a-63d0-450f-a818-a6e30bf25d68" providerId="ADAL" clId="{51411E3B-2C47-7447-BB58-537BC1929299}" dt="2019-01-30T12:55:07.408" v="80" actId="165"/>
          <ac:grpSpMkLst>
            <pc:docMk/>
            <pc:sldMk cId="0" sldId="268"/>
            <ac:grpSpMk id="7" creationId="{0345A5CC-FEB5-4449-990D-936EB7AAA099}"/>
          </ac:grpSpMkLst>
        </pc:grpChg>
        <pc:picChg chg="mod topLvl">
          <ac:chgData name="丸岡達也" userId="d9791e0a-63d0-450f-a818-a6e30bf25d68" providerId="ADAL" clId="{51411E3B-2C47-7447-BB58-537BC1929299}" dt="2019-01-30T12:56:01.177" v="87" actId="164"/>
          <ac:picMkLst>
            <pc:docMk/>
            <pc:sldMk cId="0" sldId="268"/>
            <ac:picMk id="8" creationId="{84A5D678-29E8-054B-9B2F-EB44711469B0}"/>
          </ac:picMkLst>
        </pc:picChg>
        <pc:picChg chg="mod">
          <ac:chgData name="丸岡達也" userId="d9791e0a-63d0-450f-a818-a6e30bf25d68" providerId="ADAL" clId="{51411E3B-2C47-7447-BB58-537BC1929299}" dt="2019-01-30T12:55:42.318" v="86" actId="1076"/>
          <ac:picMkLst>
            <pc:docMk/>
            <pc:sldMk cId="0" sldId="268"/>
            <ac:picMk id="921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50375" cy="49720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221" y="1"/>
            <a:ext cx="2950374" cy="497207"/>
          </a:xfrm>
          <a:prstGeom prst="rect">
            <a:avLst/>
          </a:prstGeom>
        </p:spPr>
        <p:txBody>
          <a:bodyPr vert="horz" lIns="92236" tIns="46118" rIns="92236" bIns="46118" rtlCol="0"/>
          <a:lstStyle>
            <a:lvl1pPr algn="r">
              <a:defRPr sz="1200"/>
            </a:lvl1pPr>
          </a:lstStyle>
          <a:p>
            <a:fld id="{E277E398-02D5-4D6F-A0A1-D0D8E4F8773F}" type="datetimeFigureOut">
              <a:rPr kumimoji="1" lang="ja-JP" altLang="en-US" smtClean="0"/>
              <a:pPr/>
              <a:t>2019/1/30</a:t>
            </a:fld>
            <a:endParaRPr kumimoji="1" lang="ja-JP" altLang="en-US"/>
          </a:p>
        </p:txBody>
      </p:sp>
      <p:sp>
        <p:nvSpPr>
          <p:cNvPr id="4" name="フッター プレースホルダ 3"/>
          <p:cNvSpPr>
            <a:spLocks noGrp="1"/>
          </p:cNvSpPr>
          <p:nvPr>
            <p:ph type="ftr" sz="quarter" idx="2"/>
          </p:nvPr>
        </p:nvSpPr>
        <p:spPr>
          <a:xfrm>
            <a:off x="2" y="9440533"/>
            <a:ext cx="2950375" cy="49720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221" y="9440533"/>
            <a:ext cx="2950374" cy="497206"/>
          </a:xfrm>
          <a:prstGeom prst="rect">
            <a:avLst/>
          </a:prstGeom>
        </p:spPr>
        <p:txBody>
          <a:bodyPr vert="horz" lIns="92236" tIns="46118" rIns="92236" bIns="46118" rtlCol="0" anchor="b"/>
          <a:lstStyle>
            <a:lvl1pPr algn="r">
              <a:defRPr sz="1200"/>
            </a:lvl1pPr>
          </a:lstStyle>
          <a:p>
            <a:fld id="{7B0C9FC5-B56E-4E55-99D2-7AD1EAF3A87F}" type="slidenum">
              <a:rPr kumimoji="1" lang="ja-JP" altLang="en-US" smtClean="0"/>
              <a:pPr/>
              <a:t>‹#›</a:t>
            </a:fld>
            <a:endParaRPr kumimoji="1" lang="ja-JP" altLang="en-US"/>
          </a:p>
        </p:txBody>
      </p:sp>
    </p:spTree>
    <p:extLst>
      <p:ext uri="{BB962C8B-B14F-4D97-AF65-F5344CB8AC3E}">
        <p14:creationId xmlns:p14="http://schemas.microsoft.com/office/powerpoint/2010/main" val="41392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vl1pPr>
          </a:lstStyle>
          <a:p>
            <a:fld id="{283F7D50-D671-430F-BF2C-87F4D4593ADE}" type="datetimeFigureOut">
              <a:rPr kumimoji="1" lang="ja-JP" altLang="en-US" smtClean="0"/>
              <a:t>2019/1/30</a:t>
            </a:fld>
            <a:endParaRPr kumimoji="1" lang="ja-JP" altLang="en-US"/>
          </a:p>
        </p:txBody>
      </p:sp>
      <p:sp>
        <p:nvSpPr>
          <p:cNvPr id="4" name="スライド イメージ プレースホルダー 3"/>
          <p:cNvSpPr>
            <a:spLocks noGrp="1" noRot="1" noChangeAspect="1"/>
          </p:cNvSpPr>
          <p:nvPr>
            <p:ph type="sldImg" idx="2"/>
          </p:nvPr>
        </p:nvSpPr>
        <p:spPr>
          <a:xfrm>
            <a:off x="-22225" y="744538"/>
            <a:ext cx="68516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vl1pPr>
          </a:lstStyle>
          <a:p>
            <a:fld id="{EA1882A3-8541-4B76-93AE-EB1E27731F4D}" type="slidenum">
              <a:rPr kumimoji="1" lang="ja-JP" altLang="en-US" smtClean="0"/>
              <a:t>‹#›</a:t>
            </a:fld>
            <a:endParaRPr kumimoji="1" lang="ja-JP" altLang="en-US"/>
          </a:p>
        </p:txBody>
      </p:sp>
    </p:spTree>
    <p:extLst>
      <p:ext uri="{BB962C8B-B14F-4D97-AF65-F5344CB8AC3E}">
        <p14:creationId xmlns:p14="http://schemas.microsoft.com/office/powerpoint/2010/main" val="13327208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882A3-8541-4B76-93AE-EB1E27731F4D}" type="slidenum">
              <a:rPr kumimoji="1" lang="ja-JP" altLang="en-US" smtClean="0"/>
              <a:t>9</a:t>
            </a:fld>
            <a:endParaRPr kumimoji="1" lang="ja-JP" altLang="en-US"/>
          </a:p>
        </p:txBody>
      </p:sp>
    </p:spTree>
    <p:extLst>
      <p:ext uri="{BB962C8B-B14F-4D97-AF65-F5344CB8AC3E}">
        <p14:creationId xmlns:p14="http://schemas.microsoft.com/office/powerpoint/2010/main" val="25164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ＭＳ Ｐ明朝" charset="0"/>
              </a:rPr>
              <a:t>さて，</a:t>
            </a:r>
            <a:r>
              <a:rPr lang="ja-JP" altLang="ja-JP" dirty="0">
                <a:ea typeface="ＭＳ Ｐ明朝" charset="0"/>
              </a:rPr>
              <a:t>タバコの断り方を勉強してみよう．</a:t>
            </a:r>
          </a:p>
          <a:p>
            <a:r>
              <a:rPr lang="ja-JP" altLang="ja-JP" b="1" dirty="0">
                <a:ea typeface="ＭＳ Ｐ明朝" charset="0"/>
              </a:rPr>
              <a:t>クラブの先輩：</a:t>
            </a:r>
            <a:r>
              <a:rPr lang="ja-JP" altLang="ja-JP" dirty="0">
                <a:ea typeface="ＭＳ Ｐ明朝" charset="0"/>
              </a:rPr>
              <a:t>おい○○，あそこの自販機でタバコかって来いよ，お前にも吸わせてやるぜ．いうことを聞かないとグラウンド</a:t>
            </a:r>
            <a:r>
              <a:rPr lang="en-US" altLang="ja-JP" dirty="0">
                <a:ea typeface="ＭＳ Ｐ明朝" charset="0"/>
              </a:rPr>
              <a:t>10</a:t>
            </a:r>
            <a:r>
              <a:rPr lang="ja-JP" altLang="ja-JP" dirty="0">
                <a:ea typeface="ＭＳ Ｐ明朝" charset="0"/>
              </a:rPr>
              <a:t>周ランニングさせるぞ！</a:t>
            </a:r>
          </a:p>
          <a:p>
            <a:r>
              <a:rPr lang="ja-JP" altLang="ja-JP" b="1" dirty="0">
                <a:ea typeface="ＭＳ Ｐ明朝" charset="0"/>
              </a:rPr>
              <a:t>違う小学校からきた友達：</a:t>
            </a:r>
            <a:r>
              <a:rPr lang="ja-JP" altLang="ja-JP" dirty="0">
                <a:ea typeface="ＭＳ Ｐ明朝" charset="0"/>
              </a:rPr>
              <a:t>俺の学校から来た奴はみんなタバコ吸ってるぜ，お前も吸ってみないか．かっこいいし，女の子にもてるぜ！</a:t>
            </a:r>
          </a:p>
          <a:p>
            <a:r>
              <a:rPr lang="ja-JP" altLang="ja-JP" b="1" dirty="0">
                <a:ea typeface="ＭＳ Ｐ明朝" charset="0"/>
              </a:rPr>
              <a:t>小さい頃から遊んでくれた近所のお兄ちゃん（高校生）：</a:t>
            </a:r>
            <a:r>
              <a:rPr lang="ja-JP" altLang="ja-JP" dirty="0">
                <a:ea typeface="ＭＳ Ｐ明朝" charset="0"/>
              </a:rPr>
              <a:t>○○も，もう中学生か！そろそろタバコ吸ってみんか？　　　　　　　　大人になったような気分になるぜ．</a:t>
            </a:r>
          </a:p>
          <a:p>
            <a:r>
              <a:rPr lang="ja-JP" altLang="ja-JP" b="1" dirty="0">
                <a:ea typeface="ＭＳ Ｐ明朝" charset="0"/>
              </a:rPr>
              <a:t>同じ小学校だったが違う中学に進学した友人：</a:t>
            </a:r>
            <a:r>
              <a:rPr lang="ja-JP" altLang="ja-JP" dirty="0">
                <a:ea typeface="ＭＳ Ｐ明朝" charset="0"/>
              </a:rPr>
              <a:t>よう○○，久しぶりだな．お前タバコ吸ってみないか？　　　　　　　　　　　　　　　俺の中学ではみんな吸ってるぜ！頭がくらくらして気持ちがイイぜ．　　大丈夫だって，隠れて吸えばぜんぜんばれないよ．</a:t>
            </a:r>
            <a:r>
              <a:rPr lang="en-US" altLang="ja-JP" dirty="0">
                <a:ea typeface="ＭＳ Ｐ明朝" charset="0"/>
              </a:rPr>
              <a:t> </a:t>
            </a:r>
            <a:endParaRPr lang="ja-JP" altLang="ja-JP" dirty="0">
              <a:ea typeface="ＭＳ Ｐ明朝" charset="0"/>
            </a:endParaRPr>
          </a:p>
          <a:p>
            <a:r>
              <a:rPr lang="en-US" altLang="ja-JP" b="1" dirty="0">
                <a:ea typeface="ＭＳ Ｐ明朝" charset="0"/>
              </a:rPr>
              <a:t>4</a:t>
            </a:r>
            <a:r>
              <a:rPr lang="ja-JP" altLang="ja-JP" b="1" dirty="0">
                <a:ea typeface="ＭＳ Ｐ明朝" charset="0"/>
              </a:rPr>
              <a:t>つの場面に出くわした場合，あなたなら，なんと言ってタバコを断りますか？</a:t>
            </a:r>
            <a:endParaRPr lang="ja-JP" altLang="ja-JP" dirty="0">
              <a:ea typeface="ＭＳ Ｐ明朝" charset="0"/>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1882A3-8541-4B76-93AE-EB1E27731F4D}" type="slidenum">
              <a:rPr kumimoji="1" lang="ja-JP" altLang="en-US" smtClean="0"/>
              <a:t>13</a:t>
            </a:fld>
            <a:endParaRPr kumimoji="1" lang="ja-JP" altLang="en-US"/>
          </a:p>
        </p:txBody>
      </p:sp>
    </p:spTree>
    <p:extLst>
      <p:ext uri="{BB962C8B-B14F-4D97-AF65-F5344CB8AC3E}">
        <p14:creationId xmlns:p14="http://schemas.microsoft.com/office/powerpoint/2010/main" val="356131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400" dirty="0">
                <a:latin typeface="ＤＦＰ太丸ゴシック体"/>
                <a:ea typeface="ＤＦＰ太丸ゴシック体"/>
                <a:cs typeface="ＤＦＰ太丸ゴシック体"/>
              </a:rPr>
              <a:t>一番大切なことは，タバコを吸わないという強い意志です．</a:t>
            </a:r>
            <a:br>
              <a:rPr lang="en-US" altLang="ja-JP" sz="1400" dirty="0">
                <a:latin typeface="ＤＦＰ太丸ゴシック体"/>
                <a:ea typeface="ＤＦＰ太丸ゴシック体"/>
                <a:cs typeface="ＤＦＰ太丸ゴシック体"/>
              </a:rPr>
            </a:br>
            <a:r>
              <a:rPr lang="ja-JP" altLang="ja-JP" sz="1400" dirty="0">
                <a:latin typeface="ＤＦＰ太丸ゴシック体"/>
                <a:ea typeface="ＤＦＰ太丸ゴシック体"/>
                <a:cs typeface="ＤＦＰ太丸ゴシック体"/>
              </a:rPr>
              <a:t>おどおどしたり，にやにやしてごまかしたりしてはダメ．</a:t>
            </a:r>
            <a:br>
              <a:rPr lang="en-US" altLang="ja-JP" sz="1400" dirty="0">
                <a:latin typeface="ＤＦＰ太丸ゴシック体"/>
                <a:ea typeface="ＤＦＰ太丸ゴシック体"/>
                <a:cs typeface="ＤＦＰ太丸ゴシック体"/>
              </a:rPr>
            </a:br>
            <a:r>
              <a:rPr lang="ja-JP" altLang="ja-JP" sz="1400" dirty="0">
                <a:latin typeface="ＤＦＰ太丸ゴシック体"/>
                <a:ea typeface="ＤＦＰ太丸ゴシック体"/>
                <a:cs typeface="ＤＦＰ太丸ゴシック体"/>
              </a:rPr>
              <a:t>どんなにすすめられても，キッパリ強い口調で，</a:t>
            </a:r>
            <a:r>
              <a:rPr lang="ja-JP" altLang="ja-JP" sz="1400" b="1" dirty="0">
                <a:latin typeface="ＤＦＰ太丸ゴシック体"/>
                <a:ea typeface="ＤＦＰ太丸ゴシック体"/>
                <a:cs typeface="ＤＦＰ太丸ゴシック体"/>
              </a:rPr>
              <a:t>「イヤです」</a:t>
            </a:r>
            <a:r>
              <a:rPr lang="ja-JP" altLang="ja-JP" sz="1400" dirty="0">
                <a:latin typeface="ＤＦＰ太丸ゴシック体"/>
                <a:ea typeface="ＤＦＰ太丸ゴシック体"/>
                <a:cs typeface="ＤＦＰ太丸ゴシック体"/>
              </a:rPr>
              <a:t>というのがカッコいい．</a:t>
            </a:r>
          </a:p>
          <a:p>
            <a:endParaRPr kumimoji="1" lang="ja-JP" altLang="en-US" sz="1400" dirty="0">
              <a:latin typeface="ＤＦＰ太丸ゴシック体"/>
              <a:ea typeface="ＤＦＰ太丸ゴシック体"/>
              <a:cs typeface="ＤＦＰ太丸ゴシック体"/>
            </a:endParaRPr>
          </a:p>
        </p:txBody>
      </p:sp>
      <p:sp>
        <p:nvSpPr>
          <p:cNvPr id="4" name="スライド番号プレースホルダー 3"/>
          <p:cNvSpPr>
            <a:spLocks noGrp="1"/>
          </p:cNvSpPr>
          <p:nvPr>
            <p:ph type="sldNum" sz="quarter" idx="10"/>
          </p:nvPr>
        </p:nvSpPr>
        <p:spPr/>
        <p:txBody>
          <a:bodyPr/>
          <a:lstStyle/>
          <a:p>
            <a:fld id="{EA1882A3-8541-4B76-93AE-EB1E27731F4D}" type="slidenum">
              <a:rPr kumimoji="1" lang="ja-JP" altLang="en-US" smtClean="0"/>
              <a:t>14</a:t>
            </a:fld>
            <a:endParaRPr kumimoji="1" lang="ja-JP" altLang="en-US"/>
          </a:p>
        </p:txBody>
      </p:sp>
    </p:spTree>
    <p:extLst>
      <p:ext uri="{BB962C8B-B14F-4D97-AF65-F5344CB8AC3E}">
        <p14:creationId xmlns:p14="http://schemas.microsoft.com/office/powerpoint/2010/main" val="206099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400" dirty="0">
                <a:latin typeface="ＤＦＰ太丸ゴシック体"/>
                <a:ea typeface="ＤＦＰ太丸ゴシック体"/>
                <a:cs typeface="ＤＦＰ太丸ゴシック体"/>
              </a:rPr>
              <a:t>そんなときは，こういったらどう？</a:t>
            </a:r>
            <a:br>
              <a:rPr lang="en-US" altLang="ja-JP" sz="1400" dirty="0">
                <a:latin typeface="ＤＦＰ太丸ゴシック体"/>
                <a:ea typeface="ＤＦＰ太丸ゴシック体"/>
                <a:cs typeface="ＤＦＰ太丸ゴシック体"/>
              </a:rPr>
            </a:br>
            <a:r>
              <a:rPr lang="ja-JP" altLang="ja-JP" sz="1400" b="1" dirty="0">
                <a:latin typeface="ＤＦＰ太丸ゴシック体"/>
                <a:ea typeface="ＤＦＰ太丸ゴシック体"/>
                <a:cs typeface="ＤＦＰ太丸ゴシック体"/>
              </a:rPr>
              <a:t>「友だちって，タバコで決まるの？」</a:t>
            </a:r>
            <a:br>
              <a:rPr lang="en-US" altLang="ja-JP" sz="1400" b="1" dirty="0">
                <a:latin typeface="ＤＦＰ太丸ゴシック体"/>
                <a:ea typeface="ＤＦＰ太丸ゴシック体"/>
                <a:cs typeface="ＤＦＰ太丸ゴシック体"/>
              </a:rPr>
            </a:br>
            <a:r>
              <a:rPr lang="ja-JP" altLang="ja-JP" sz="1400" b="1" dirty="0">
                <a:latin typeface="ＤＦＰ太丸ゴシック体"/>
                <a:ea typeface="ＤＦＰ太丸ゴシック体"/>
                <a:cs typeface="ＤＦＰ太丸ゴシック体"/>
              </a:rPr>
              <a:t>「友だちだけど，タバコは別」</a:t>
            </a:r>
            <a:br>
              <a:rPr lang="en-US" altLang="ja-JP" sz="1400" dirty="0">
                <a:latin typeface="ＤＦＰ太丸ゴシック体"/>
                <a:ea typeface="ＤＦＰ太丸ゴシック体"/>
                <a:cs typeface="ＤＦＰ太丸ゴシック体"/>
              </a:rPr>
            </a:br>
            <a:r>
              <a:rPr lang="ja-JP" altLang="ja-JP" sz="1400" dirty="0">
                <a:latin typeface="ＤＦＰ太丸ゴシック体"/>
                <a:ea typeface="ＤＦＰ太丸ゴシック体"/>
                <a:cs typeface="ＤＦＰ太丸ゴシック体"/>
              </a:rPr>
              <a:t>本当の友だちなら，体に悪いものはすすめないはず．</a:t>
            </a:r>
          </a:p>
          <a:p>
            <a:endParaRPr kumimoji="1" lang="ja-JP" altLang="en-US" sz="1400" dirty="0">
              <a:latin typeface="ＤＦＰ太丸ゴシック体"/>
              <a:ea typeface="ＤＦＰ太丸ゴシック体"/>
              <a:cs typeface="ＤＦＰ太丸ゴシック体"/>
            </a:endParaRPr>
          </a:p>
        </p:txBody>
      </p:sp>
      <p:sp>
        <p:nvSpPr>
          <p:cNvPr id="4" name="スライド番号プレースホルダー 3"/>
          <p:cNvSpPr>
            <a:spLocks noGrp="1"/>
          </p:cNvSpPr>
          <p:nvPr>
            <p:ph type="sldNum" sz="quarter" idx="10"/>
          </p:nvPr>
        </p:nvSpPr>
        <p:spPr/>
        <p:txBody>
          <a:bodyPr/>
          <a:lstStyle/>
          <a:p>
            <a:fld id="{EA1882A3-8541-4B76-93AE-EB1E27731F4D}" type="slidenum">
              <a:rPr kumimoji="1" lang="ja-JP" altLang="en-US" smtClean="0"/>
              <a:t>15</a:t>
            </a:fld>
            <a:endParaRPr kumimoji="1" lang="ja-JP" altLang="en-US"/>
          </a:p>
        </p:txBody>
      </p:sp>
    </p:spTree>
    <p:extLst>
      <p:ext uri="{BB962C8B-B14F-4D97-AF65-F5344CB8AC3E}">
        <p14:creationId xmlns:p14="http://schemas.microsoft.com/office/powerpoint/2010/main" val="130865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1882A3-8541-4B76-93AE-EB1E27731F4D}" type="slidenum">
              <a:rPr kumimoji="1" lang="ja-JP" altLang="en-US" smtClean="0"/>
              <a:t>18</a:t>
            </a:fld>
            <a:endParaRPr kumimoji="1" lang="ja-JP" altLang="en-US"/>
          </a:p>
        </p:txBody>
      </p:sp>
    </p:spTree>
    <p:extLst>
      <p:ext uri="{BB962C8B-B14F-4D97-AF65-F5344CB8AC3E}">
        <p14:creationId xmlns:p14="http://schemas.microsoft.com/office/powerpoint/2010/main" val="389973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5120" y="2130429"/>
            <a:ext cx="10711338"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90237" y="3886200"/>
            <a:ext cx="882110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36143" y="274642"/>
            <a:ext cx="2835354"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30080" y="274642"/>
            <a:ext cx="8296036"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95439" y="4406904"/>
            <a:ext cx="10711338"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95439" y="2906713"/>
            <a:ext cx="1071133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30078" y="1600204"/>
            <a:ext cx="55656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405802" y="1600204"/>
            <a:ext cx="55656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30080" y="1535113"/>
            <a:ext cx="55678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30080"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401427" y="1535113"/>
            <a:ext cx="55700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401427" y="2174875"/>
            <a:ext cx="55700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079" y="273050"/>
            <a:ext cx="4145832"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926867" y="273054"/>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30079" y="1435103"/>
            <a:ext cx="414583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469998" y="4800600"/>
            <a:ext cx="7560945"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469998" y="612775"/>
            <a:ext cx="75609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469998" y="5367338"/>
            <a:ext cx="75609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2019/1/30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30079" y="274638"/>
            <a:ext cx="11341419"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30079" y="1600204"/>
            <a:ext cx="11341419"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30079" y="6356354"/>
            <a:ext cx="29403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2019/1/30</a:t>
            </a:fld>
            <a:endParaRPr kumimoji="1" lang="ja-JP" altLang="en-US"/>
          </a:p>
        </p:txBody>
      </p:sp>
      <p:sp>
        <p:nvSpPr>
          <p:cNvPr id="5" name="フッター プレースホルダ 4"/>
          <p:cNvSpPr>
            <a:spLocks noGrp="1"/>
          </p:cNvSpPr>
          <p:nvPr>
            <p:ph type="ftr" sz="quarter" idx="3"/>
          </p:nvPr>
        </p:nvSpPr>
        <p:spPr>
          <a:xfrm>
            <a:off x="4305539" y="6356354"/>
            <a:ext cx="39904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031130" y="6356354"/>
            <a:ext cx="29403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4.bp.blogspot.com/-NEpKVn1voeg/UL7twO1zjvI/AAAAAAAAHtU/2UKf8PJE0Fg/s1600/shinnenkai_danjo.pn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1.bp.blogspot.com/-zenoGBHKiQY/UQC7VgGojgI/AAAAAAAALE0/oKlctIPG9_U/s1600/mushiba.pn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1.bp.blogspot.com/-LR74sRPhZQQ/UQC7WxBUKlI/AAAAAAAALFE/SlkxTm3Nydc/s1600/mushiba_boy.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3.bp.blogspot.com/-r5CbVGLkhHI/UOKDHMxtnsI/AAAAAAAAKLo/7iou_UR0Zdo/s1600/building_high.pn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3165" y="2146090"/>
            <a:ext cx="11323669" cy="1738648"/>
          </a:xfrm>
        </p:spPr>
        <p:txBody>
          <a:bodyPr>
            <a:normAutofit/>
          </a:bodyPr>
          <a:lstStyle/>
          <a:p>
            <a:r>
              <a:rPr kumimoji="1" lang="ja-JP" altLang="en-US" sz="8000" dirty="0">
                <a:latin typeface="HGP創英角ﾎﾟｯﾌﾟ体" panose="040B0A00000000000000" pitchFamily="50" charset="-128"/>
                <a:ea typeface="HGP創英角ﾎﾟｯﾌﾟ体" panose="040B0A00000000000000" pitchFamily="50" charset="-128"/>
              </a:rPr>
              <a:t>タバコ　トリビアクイズ</a:t>
            </a:r>
          </a:p>
        </p:txBody>
      </p:sp>
      <p:sp>
        <p:nvSpPr>
          <p:cNvPr id="3" name="テキスト ボックス 2"/>
          <p:cNvSpPr txBox="1"/>
          <p:nvPr/>
        </p:nvSpPr>
        <p:spPr>
          <a:xfrm rot="21304528">
            <a:off x="773278" y="1018794"/>
            <a:ext cx="7661185" cy="1323439"/>
          </a:xfrm>
          <a:prstGeom prst="rect">
            <a:avLst/>
          </a:prstGeom>
          <a:noFill/>
        </p:spPr>
        <p:txBody>
          <a:bodyPr wrap="square" rtlCol="0">
            <a:spAutoFit/>
          </a:bodyPr>
          <a:lstStyle/>
          <a:p>
            <a:r>
              <a:rPr kumimoji="1" lang="ja-JP" altLang="en-US" sz="8000" b="1" dirty="0">
                <a:solidFill>
                  <a:srgbClr val="FF0000"/>
                </a:solidFill>
                <a:latin typeface="+mj-ea"/>
                <a:ea typeface="+mj-ea"/>
              </a:rPr>
              <a:t>ウソ</a:t>
            </a:r>
            <a:r>
              <a:rPr lang="ja-JP" altLang="en-US" sz="8000" b="1" dirty="0">
                <a:solidFill>
                  <a:srgbClr val="FF0000"/>
                </a:solidFill>
                <a:latin typeface="+mj-ea"/>
                <a:ea typeface="+mj-ea"/>
              </a:rPr>
              <a:t>？ </a:t>
            </a:r>
            <a:r>
              <a:rPr kumimoji="1" lang="ja-JP" altLang="en-US" sz="8000" b="1" dirty="0">
                <a:solidFill>
                  <a:srgbClr val="FF0000"/>
                </a:solidFill>
                <a:latin typeface="+mj-ea"/>
                <a:ea typeface="+mj-ea"/>
              </a:rPr>
              <a:t>ホント？</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2976" y="4350316"/>
            <a:ext cx="1831262" cy="216755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0081" y="4137060"/>
            <a:ext cx="2404136" cy="1940438"/>
          </a:xfrm>
          <a:prstGeom prst="rect">
            <a:avLst/>
          </a:prstGeom>
        </p:spPr>
      </p:pic>
      <p:sp>
        <p:nvSpPr>
          <p:cNvPr id="6" name="タイトル 1"/>
          <p:cNvSpPr txBox="1">
            <a:spLocks/>
          </p:cNvSpPr>
          <p:nvPr/>
        </p:nvSpPr>
        <p:spPr>
          <a:xfrm>
            <a:off x="8477128" y="5871055"/>
            <a:ext cx="5052384" cy="1074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a:latin typeface="HGP創英角ﾎﾟｯﾌﾟ体" panose="040B0A00000000000000" pitchFamily="50" charset="-128"/>
                <a:ea typeface="HGP創英角ﾎﾟｯﾌﾟ体" panose="040B0A00000000000000" pitchFamily="50" charset="-128"/>
              </a:rPr>
              <a:t>石川県南加賀保健福祉センター</a:t>
            </a:r>
          </a:p>
        </p:txBody>
      </p:sp>
    </p:spTree>
    <p:extLst>
      <p:ext uri="{BB962C8B-B14F-4D97-AF65-F5344CB8AC3E}">
        <p14:creationId xmlns:p14="http://schemas.microsoft.com/office/powerpoint/2010/main" val="99041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新年会のイラスト「合コン」">
            <a:hlinkClick r:id="rId2"/>
          </p:cNvPr>
          <p:cNvPicPr>
            <a:picLocks noChangeAspect="1" noChangeArrowheads="1"/>
          </p:cNvPicPr>
          <p:nvPr/>
        </p:nvPicPr>
        <p:blipFill>
          <a:blip r:embed="rId3" cstate="print"/>
          <a:srcRect/>
          <a:stretch>
            <a:fillRect/>
          </a:stretch>
        </p:blipFill>
        <p:spPr bwMode="auto">
          <a:xfrm>
            <a:off x="3276451" y="3393702"/>
            <a:ext cx="3356992" cy="3161893"/>
          </a:xfrm>
          <a:prstGeom prst="rect">
            <a:avLst/>
          </a:prstGeom>
          <a:noFill/>
        </p:spPr>
      </p:pic>
      <p:sp>
        <p:nvSpPr>
          <p:cNvPr id="2" name="タイトル 1"/>
          <p:cNvSpPr>
            <a:spLocks noGrp="1"/>
          </p:cNvSpPr>
          <p:nvPr>
            <p:ph type="title"/>
          </p:nvPr>
        </p:nvSpPr>
        <p:spPr>
          <a:xfrm>
            <a:off x="900187" y="274638"/>
            <a:ext cx="10801200" cy="1143000"/>
          </a:xfrm>
        </p:spPr>
        <p:txBody>
          <a:bodyPr>
            <a:normAutofit fontScale="90000"/>
          </a:bodyPr>
          <a:lstStyle/>
          <a:p>
            <a:pPr algn="l"/>
            <a:r>
              <a:rPr kumimoji="1" lang="en-US" altLang="ja-JP" sz="4000" dirty="0"/>
              <a:t>Q9</a:t>
            </a:r>
            <a:r>
              <a:rPr kumimoji="1" lang="ja-JP" altLang="en-US" sz="4000"/>
              <a:t>　</a:t>
            </a:r>
            <a:r>
              <a:rPr lang="ja-JP" altLang="en-US" sz="4000" b="1">
                <a:solidFill>
                  <a:prstClr val="black"/>
                </a:solidFill>
                <a:latin typeface="メイリオ" panose="020B0604030504040204" pitchFamily="50" charset="-128"/>
                <a:ea typeface="メイリオ" panose="020B0604030504040204" pitchFamily="50" charset="-128"/>
              </a:rPr>
              <a:t>今年成立した、改正健康増進法では、</a:t>
            </a:r>
            <a:r>
              <a:rPr lang="ja-JP" altLang="en-US" sz="4000" b="1">
                <a:solidFill>
                  <a:srgbClr val="FF0000"/>
                </a:solidFill>
                <a:latin typeface="メイリオ" panose="020B0604030504040204" pitchFamily="50" charset="-128"/>
                <a:ea typeface="メイリオ" panose="020B0604030504040204" pitchFamily="50" charset="-128"/>
              </a:rPr>
              <a:t>すべての飲食店で禁煙あるいは分煙</a:t>
            </a:r>
            <a:r>
              <a:rPr lang="ja-JP" altLang="en-US" sz="4000" b="1">
                <a:solidFill>
                  <a:prstClr val="black"/>
                </a:solidFill>
                <a:latin typeface="メイリオ" panose="020B0604030504040204" pitchFamily="50" charset="-128"/>
                <a:ea typeface="メイリオ" panose="020B0604030504040204" pitchFamily="50" charset="-128"/>
              </a:rPr>
              <a:t>になる。</a:t>
            </a:r>
            <a:endParaRPr kumimoji="1" lang="ja-JP" altLang="en-US" sz="4000" dirty="0"/>
          </a:p>
        </p:txBody>
      </p:sp>
      <p:sp>
        <p:nvSpPr>
          <p:cNvPr id="3" name="コンテンツ プレースホルダ 2"/>
          <p:cNvSpPr>
            <a:spLocks noGrp="1"/>
          </p:cNvSpPr>
          <p:nvPr>
            <p:ph idx="1"/>
          </p:nvPr>
        </p:nvSpPr>
        <p:spPr>
          <a:xfrm>
            <a:off x="1260227" y="1628800"/>
            <a:ext cx="2934403" cy="1972811"/>
          </a:xfrm>
        </p:spPr>
        <p:txBody>
          <a:bodyPr>
            <a:normAutofit/>
          </a:bodyPr>
          <a:lstStyle/>
          <a:p>
            <a:pPr>
              <a:buNone/>
            </a:pPr>
            <a:r>
              <a:rPr kumimoji="1" lang="ja-JP" altLang="en-US" sz="4400" dirty="0"/>
              <a:t>①　○　</a:t>
            </a:r>
            <a:endParaRPr kumimoji="1" lang="en-US" altLang="ja-JP" sz="4400" dirty="0"/>
          </a:p>
          <a:p>
            <a:pPr>
              <a:buNone/>
            </a:pPr>
            <a:r>
              <a:rPr lang="ja-JP" altLang="en-US" sz="4400" dirty="0"/>
              <a:t>②　</a:t>
            </a:r>
            <a:r>
              <a:rPr lang="en-US" altLang="ja-JP" sz="4400" dirty="0"/>
              <a:t>×</a:t>
            </a:r>
            <a:endParaRPr kumimoji="1" lang="ja-JP" altLang="en-US" sz="4400" dirty="0"/>
          </a:p>
        </p:txBody>
      </p:sp>
      <p:grpSp>
        <p:nvGrpSpPr>
          <p:cNvPr id="6" name="グループ化 5">
            <a:extLst>
              <a:ext uri="{FF2B5EF4-FFF2-40B4-BE49-F238E27FC236}">
                <a16:creationId xmlns:a16="http://schemas.microsoft.com/office/drawing/2014/main" id="{597C4DDE-98D9-854E-95FD-7F50063752A3}"/>
              </a:ext>
            </a:extLst>
          </p:cNvPr>
          <p:cNvGrpSpPr/>
          <p:nvPr/>
        </p:nvGrpSpPr>
        <p:grpSpPr>
          <a:xfrm>
            <a:off x="1267718" y="1042987"/>
            <a:ext cx="10441160" cy="5540375"/>
            <a:chOff x="1267718" y="1042987"/>
            <a:chExt cx="10441160" cy="5540375"/>
          </a:xfrm>
        </p:grpSpPr>
        <p:sp>
          <p:nvSpPr>
            <p:cNvPr id="5" name="円/楕円 4"/>
            <p:cNvSpPr/>
            <p:nvPr/>
          </p:nvSpPr>
          <p:spPr>
            <a:xfrm>
              <a:off x="1267718" y="2431638"/>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6" descr="3.tiff">
              <a:extLst>
                <a:ext uri="{FF2B5EF4-FFF2-40B4-BE49-F238E27FC236}">
                  <a16:creationId xmlns:a16="http://schemas.microsoft.com/office/drawing/2014/main" id="{84A5D678-29E8-054B-9B2F-EB44711469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8764" y="1042987"/>
              <a:ext cx="3240114"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155" y="188640"/>
            <a:ext cx="11521280" cy="1714202"/>
          </a:xfrm>
        </p:spPr>
        <p:txBody>
          <a:bodyPr>
            <a:normAutofit/>
          </a:bodyPr>
          <a:lstStyle/>
          <a:p>
            <a:pPr algn="l"/>
            <a:r>
              <a:rPr kumimoji="1" lang="en-US" altLang="ja-JP" sz="3800" dirty="0">
                <a:latin typeface="+mj-ea"/>
              </a:rPr>
              <a:t>Q10</a:t>
            </a:r>
            <a:r>
              <a:rPr kumimoji="1" lang="ja-JP" altLang="en-US" sz="3800">
                <a:latin typeface="+mj-ea"/>
              </a:rPr>
              <a:t>　</a:t>
            </a:r>
            <a:r>
              <a:rPr lang="ja-JP" altLang="en-US" sz="3800" b="1">
                <a:latin typeface="+mj-ea"/>
              </a:rPr>
              <a:t>改正健康増進法により、ココス等のファミレス</a:t>
            </a:r>
            <a:br>
              <a:rPr lang="en-US" altLang="ja-JP" sz="3800" b="1" dirty="0">
                <a:latin typeface="+mj-ea"/>
              </a:rPr>
            </a:br>
            <a:r>
              <a:rPr lang="ja-JP" altLang="en-US" sz="3800" b="1">
                <a:latin typeface="+mj-ea"/>
              </a:rPr>
              <a:t>　　　</a:t>
            </a:r>
            <a:r>
              <a:rPr lang="en-US" altLang="ja-JP" sz="3800" b="1" dirty="0">
                <a:latin typeface="+mj-ea"/>
              </a:rPr>
              <a:t> </a:t>
            </a:r>
            <a:r>
              <a:rPr lang="ja-JP" altLang="en-US" sz="3800" b="1">
                <a:latin typeface="+mj-ea"/>
              </a:rPr>
              <a:t>には、喫煙席（紙巻タバコを吸える席）はなくなる。</a:t>
            </a:r>
            <a:endParaRPr kumimoji="1" lang="ja-JP" altLang="en-US" sz="3800" dirty="0">
              <a:latin typeface="+mj-ea"/>
            </a:endParaRPr>
          </a:p>
        </p:txBody>
      </p:sp>
      <p:sp>
        <p:nvSpPr>
          <p:cNvPr id="3" name="コンテンツ プレースホルダ 2"/>
          <p:cNvSpPr>
            <a:spLocks noGrp="1"/>
          </p:cNvSpPr>
          <p:nvPr>
            <p:ph idx="1"/>
          </p:nvPr>
        </p:nvSpPr>
        <p:spPr>
          <a:xfrm>
            <a:off x="1548259" y="2348880"/>
            <a:ext cx="2790388" cy="1540764"/>
          </a:xfrm>
        </p:spPr>
        <p:txBody>
          <a:bodyPr>
            <a:normAutofit lnSpcReduction="10000"/>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lang="en-US" altLang="ja-JP" sz="4000" dirty="0"/>
          </a:p>
          <a:p>
            <a:pPr>
              <a:buNone/>
            </a:pPr>
            <a:endParaRPr kumimoji="1" lang="ja-JP" altLang="en-US" dirty="0"/>
          </a:p>
        </p:txBody>
      </p:sp>
      <p:sp>
        <p:nvSpPr>
          <p:cNvPr id="4" name="テキスト ボックス 3"/>
          <p:cNvSpPr txBox="1"/>
          <p:nvPr/>
        </p:nvSpPr>
        <p:spPr>
          <a:xfrm>
            <a:off x="580702" y="4725144"/>
            <a:ext cx="11521280" cy="1323439"/>
          </a:xfrm>
          <a:prstGeom prst="rect">
            <a:avLst/>
          </a:prstGeom>
          <a:noFill/>
        </p:spPr>
        <p:txBody>
          <a:bodyPr wrap="square" rtlCol="0">
            <a:spAutoFit/>
          </a:bodyPr>
          <a:lstStyle/>
          <a:p>
            <a:r>
              <a:rPr kumimoji="1" lang="ja-JP" altLang="en-US" sz="4000">
                <a:solidFill>
                  <a:srgbClr val="FF0000"/>
                </a:solidFill>
                <a:latin typeface="+mj-ea"/>
                <a:ea typeface="+mj-ea"/>
              </a:rPr>
              <a:t>　</a:t>
            </a:r>
            <a:r>
              <a:rPr lang="ja-JP" altLang="en-US" sz="4000" b="1">
                <a:solidFill>
                  <a:srgbClr val="FF0000"/>
                </a:solidFill>
                <a:latin typeface="+mj-ea"/>
                <a:ea typeface="+mj-ea"/>
              </a:rPr>
              <a:t>改正健康増進法により、ココス等のファミレスには、喫煙席（紙巻タバコを吸える席）はなくなる。</a:t>
            </a:r>
            <a:endParaRPr lang="ja-JP" altLang="en-US" sz="4000" b="1" dirty="0">
              <a:solidFill>
                <a:srgbClr val="FF0000"/>
              </a:solidFill>
              <a:latin typeface="+mj-ea"/>
              <a:ea typeface="+mj-ea"/>
            </a:endParaRPr>
          </a:p>
        </p:txBody>
      </p:sp>
      <p:sp>
        <p:nvSpPr>
          <p:cNvPr id="5" name="円/楕円 4"/>
          <p:cNvSpPr/>
          <p:nvPr/>
        </p:nvSpPr>
        <p:spPr>
          <a:xfrm>
            <a:off x="1548259" y="2335973"/>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163" y="188640"/>
            <a:ext cx="11341419" cy="1296144"/>
          </a:xfrm>
        </p:spPr>
        <p:txBody>
          <a:bodyPr>
            <a:normAutofit/>
          </a:bodyPr>
          <a:lstStyle/>
          <a:p>
            <a:pPr algn="l"/>
            <a:r>
              <a:rPr kumimoji="1" lang="ja-JP" altLang="en-US" sz="4000" dirty="0"/>
              <a:t>答え合わせ</a:t>
            </a:r>
          </a:p>
        </p:txBody>
      </p:sp>
      <p:sp>
        <p:nvSpPr>
          <p:cNvPr id="3" name="コンテンツ プレースホルダ 2"/>
          <p:cNvSpPr>
            <a:spLocks noGrp="1"/>
          </p:cNvSpPr>
          <p:nvPr>
            <p:ph idx="1"/>
          </p:nvPr>
        </p:nvSpPr>
        <p:spPr>
          <a:xfrm>
            <a:off x="1044203" y="1700808"/>
            <a:ext cx="5832648" cy="4752528"/>
          </a:xfrm>
        </p:spPr>
        <p:txBody>
          <a:bodyPr>
            <a:noAutofit/>
          </a:bodyPr>
          <a:lstStyle/>
          <a:p>
            <a:pPr>
              <a:buNone/>
            </a:pPr>
            <a:r>
              <a:rPr lang="ja-JP" altLang="en-US" sz="4400" dirty="0">
                <a:solidFill>
                  <a:srgbClr val="FF0000"/>
                </a:solidFill>
              </a:rPr>
              <a:t>Ｑ１</a:t>
            </a:r>
            <a:r>
              <a:rPr lang="ja-JP" altLang="en-US" sz="4400" dirty="0"/>
              <a:t>　②　約４０００種類</a:t>
            </a:r>
            <a:endParaRPr lang="en-US" altLang="ja-JP" sz="4400" dirty="0"/>
          </a:p>
          <a:p>
            <a:pPr>
              <a:buNone/>
            </a:pPr>
            <a:r>
              <a:rPr kumimoji="1" lang="ja-JP" altLang="en-US" sz="4400" dirty="0">
                <a:solidFill>
                  <a:srgbClr val="FF0000"/>
                </a:solidFill>
              </a:rPr>
              <a:t>Ｑ２</a:t>
            </a:r>
            <a:r>
              <a:rPr kumimoji="1" lang="ja-JP" altLang="en-US" sz="4400" dirty="0"/>
              <a:t>　</a:t>
            </a:r>
            <a:r>
              <a:rPr lang="ja-JP" altLang="en-US" sz="4400" dirty="0"/>
              <a:t>②　</a:t>
            </a:r>
            <a:r>
              <a:rPr lang="en-US" altLang="ja-JP" sz="4400" dirty="0"/>
              <a:t>×</a:t>
            </a:r>
            <a:endParaRPr kumimoji="1" lang="en-US" altLang="ja-JP" sz="4400" dirty="0"/>
          </a:p>
          <a:p>
            <a:pPr>
              <a:buNone/>
            </a:pPr>
            <a:r>
              <a:rPr lang="ja-JP" altLang="en-US" sz="4400" dirty="0">
                <a:solidFill>
                  <a:srgbClr val="FF0000"/>
                </a:solidFill>
              </a:rPr>
              <a:t>Ｑ３</a:t>
            </a:r>
            <a:r>
              <a:rPr lang="ja-JP" altLang="en-US" sz="4400" dirty="0"/>
              <a:t>　①　○</a:t>
            </a:r>
            <a:endParaRPr kumimoji="1" lang="en-US" altLang="ja-JP" sz="4400" dirty="0"/>
          </a:p>
          <a:p>
            <a:pPr>
              <a:buNone/>
            </a:pPr>
            <a:r>
              <a:rPr lang="ja-JP" altLang="en-US" sz="4400" dirty="0">
                <a:solidFill>
                  <a:srgbClr val="FF0000"/>
                </a:solidFill>
              </a:rPr>
              <a:t>Ｑ４</a:t>
            </a:r>
            <a:r>
              <a:rPr lang="ja-JP" altLang="en-US" sz="4400"/>
              <a:t>　①</a:t>
            </a:r>
            <a:r>
              <a:rPr lang="en-US" altLang="ja-JP" sz="4400"/>
              <a:t>   </a:t>
            </a:r>
            <a:r>
              <a:rPr lang="ja-JP" altLang="en-US" sz="4400"/>
              <a:t>○</a:t>
            </a:r>
            <a:endParaRPr lang="en-US" altLang="ja-JP" sz="4400" dirty="0"/>
          </a:p>
          <a:p>
            <a:pPr>
              <a:buNone/>
            </a:pPr>
            <a:r>
              <a:rPr lang="ja-JP" altLang="en-US" sz="4400" dirty="0">
                <a:solidFill>
                  <a:srgbClr val="FF0000"/>
                </a:solidFill>
              </a:rPr>
              <a:t>Ｑ５</a:t>
            </a:r>
            <a:r>
              <a:rPr lang="ja-JP" altLang="en-US" sz="4400" dirty="0"/>
              <a:t>　①　○</a:t>
            </a:r>
            <a:endParaRPr lang="en-US" altLang="ja-JP" sz="4400" dirty="0"/>
          </a:p>
          <a:p>
            <a:pPr>
              <a:buNone/>
            </a:pPr>
            <a:endParaRPr kumimoji="1" lang="ja-JP" altLang="en-US" sz="4400" dirty="0"/>
          </a:p>
        </p:txBody>
      </p:sp>
      <p:sp>
        <p:nvSpPr>
          <p:cNvPr id="7" name="コンテンツ プレースホルダ 2"/>
          <p:cNvSpPr txBox="1">
            <a:spLocks/>
          </p:cNvSpPr>
          <p:nvPr/>
        </p:nvSpPr>
        <p:spPr>
          <a:xfrm>
            <a:off x="7164883" y="1700808"/>
            <a:ext cx="367240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None/>
            </a:pPr>
            <a:r>
              <a:rPr lang="ja-JP" altLang="en-US" sz="4400" dirty="0">
                <a:solidFill>
                  <a:srgbClr val="FF0000"/>
                </a:solidFill>
              </a:rPr>
              <a:t>Ｑ６</a:t>
            </a:r>
            <a:r>
              <a:rPr lang="ja-JP" altLang="en-US" sz="4400" dirty="0"/>
              <a:t>　②　</a:t>
            </a:r>
            <a:r>
              <a:rPr lang="en-US" altLang="ja-JP" sz="4400" dirty="0"/>
              <a:t>×</a:t>
            </a:r>
          </a:p>
          <a:p>
            <a:pPr>
              <a:buNone/>
            </a:pPr>
            <a:r>
              <a:rPr lang="ja-JP" altLang="en-US" sz="4400" dirty="0">
                <a:solidFill>
                  <a:srgbClr val="FF0000"/>
                </a:solidFill>
              </a:rPr>
              <a:t>Ｑ７</a:t>
            </a:r>
            <a:r>
              <a:rPr lang="ja-JP" altLang="en-US" sz="4400" dirty="0"/>
              <a:t>　②　</a:t>
            </a:r>
            <a:r>
              <a:rPr lang="en-US" altLang="ja-JP" sz="4400" dirty="0"/>
              <a:t>×</a:t>
            </a:r>
          </a:p>
          <a:p>
            <a:pPr>
              <a:buNone/>
            </a:pPr>
            <a:r>
              <a:rPr lang="ja-JP" altLang="en-US" sz="4400" dirty="0">
                <a:solidFill>
                  <a:srgbClr val="FF0000"/>
                </a:solidFill>
              </a:rPr>
              <a:t>Ｑ８</a:t>
            </a:r>
            <a:r>
              <a:rPr lang="ja-JP" altLang="en-US" sz="4400" dirty="0"/>
              <a:t>　②　</a:t>
            </a:r>
            <a:r>
              <a:rPr lang="en-US" altLang="ja-JP" sz="4400" dirty="0"/>
              <a:t>×</a:t>
            </a:r>
          </a:p>
          <a:p>
            <a:pPr>
              <a:buNone/>
            </a:pPr>
            <a:r>
              <a:rPr lang="ja-JP" altLang="en-US" sz="4400" dirty="0">
                <a:solidFill>
                  <a:srgbClr val="FF0000"/>
                </a:solidFill>
              </a:rPr>
              <a:t>Ｑ９</a:t>
            </a:r>
            <a:r>
              <a:rPr lang="ja-JP" altLang="en-US" sz="4400" dirty="0"/>
              <a:t>　②　</a:t>
            </a:r>
            <a:r>
              <a:rPr lang="en-US" altLang="ja-JP" sz="4400" dirty="0"/>
              <a:t>×</a:t>
            </a:r>
          </a:p>
          <a:p>
            <a:pPr>
              <a:buNone/>
            </a:pPr>
            <a:r>
              <a:rPr lang="ja-JP" altLang="en-US" sz="4400" dirty="0">
                <a:solidFill>
                  <a:srgbClr val="FF0000"/>
                </a:solidFill>
              </a:rPr>
              <a:t>Ｑ</a:t>
            </a:r>
            <a:r>
              <a:rPr lang="en-US" altLang="ja-JP" sz="4400" dirty="0">
                <a:solidFill>
                  <a:srgbClr val="FF0000"/>
                </a:solidFill>
              </a:rPr>
              <a:t>10</a:t>
            </a:r>
            <a:r>
              <a:rPr lang="en-US" altLang="ja-JP" sz="4400" dirty="0"/>
              <a:t>  </a:t>
            </a:r>
            <a:r>
              <a:rPr lang="ja-JP" altLang="en-US" sz="4400" dirty="0"/>
              <a:t>②</a:t>
            </a:r>
            <a:r>
              <a:rPr lang="ja-JP" altLang="en-US" sz="4400"/>
              <a:t>　○</a:t>
            </a:r>
            <a:endParaRPr lang="ja-JP" altLang="en-US" sz="4400" dirty="0"/>
          </a:p>
          <a:p>
            <a:pPr>
              <a:buFont typeface="Arial" pitchFamily="34" charset="0"/>
              <a:buNone/>
            </a:pPr>
            <a:endParaRPr lang="ja-JP" altLang="en-US" sz="4400" dirty="0"/>
          </a:p>
        </p:txBody>
      </p:sp>
    </p:spTree>
    <p:extLst>
      <p:ext uri="{BB962C8B-B14F-4D97-AF65-F5344CB8AC3E}">
        <p14:creationId xmlns:p14="http://schemas.microsoft.com/office/powerpoint/2010/main" val="44492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274638"/>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ja-JP" altLang="en-US" sz="4600">
                <a:latin typeface="Franklin Gothic Book" charset="0"/>
              </a:rPr>
              <a:t>ロールプレイングの台詞</a:t>
            </a:r>
          </a:p>
        </p:txBody>
      </p:sp>
      <p:sp>
        <p:nvSpPr>
          <p:cNvPr id="5" name="Rectangle 3"/>
          <p:cNvSpPr>
            <a:spLocks noChangeArrowheads="1"/>
          </p:cNvSpPr>
          <p:nvPr/>
        </p:nvSpPr>
        <p:spPr bwMode="auto">
          <a:xfrm>
            <a:off x="539750" y="1196975"/>
            <a:ext cx="8064500"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クラブの先輩</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　　　おい○○，あそこの自販機でタバコかって来いよ，お前にも吸わせてやるぜ．言うことを聞かないとグラウンド</a:t>
            </a:r>
            <a:r>
              <a:rPr lang="en-US" altLang="ja-JP" sz="2000">
                <a:ea typeface="HGｺﾞｼｯｸM" charset="0"/>
                <a:cs typeface="HGｺﾞｼｯｸM" charset="0"/>
              </a:rPr>
              <a:t>10</a:t>
            </a:r>
            <a:r>
              <a:rPr lang="ja-JP" altLang="en-US" sz="2000">
                <a:ea typeface="HGｺﾞｼｯｸM" charset="0"/>
                <a:cs typeface="HGｺﾞｼｯｸM" charset="0"/>
              </a:rPr>
              <a:t>周ランニングさせるぞ！</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違う小学校からきた友達</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　　　俺の学校から来た奴はみんなタバコ吸ってるぜ，お前も吸ってみないか．</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　　　　　かっこいいし，女の子にもてるぜ！</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小さい頃から遊んでくれた近所のお兄ちゃん（高校生）</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　　　○○も，もう中学生か！そろそろタバコ吸ってみんか？　　　　　　　　　　　　　　大人になったような気分になるぜ．</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同じ小学校だったが違う中学に進学した友人</a:t>
            </a:r>
          </a:p>
          <a:p>
            <a:pPr marL="812800" indent="-812800">
              <a:lnSpc>
                <a:spcPct val="80000"/>
              </a:lnSpc>
              <a:spcBef>
                <a:spcPct val="20000"/>
              </a:spcBef>
              <a:buClr>
                <a:schemeClr val="accent1"/>
              </a:buClr>
              <a:buSzPct val="80000"/>
              <a:buFont typeface="Wingdings 2" charset="0"/>
              <a:buNone/>
            </a:pPr>
            <a:r>
              <a:rPr lang="ja-JP" altLang="en-US" sz="2000">
                <a:ea typeface="HGｺﾞｼｯｸM" charset="0"/>
                <a:cs typeface="HGｺﾞｼｯｸM" charset="0"/>
              </a:rPr>
              <a:t>　　　よう○○，久しぶりだな．お前タバコ吸ってみないか？　　　　　　　　　　　　　　　俺の中学ではみんな吸ってるぜ！頭がくらくらして気持ちがイイぜ．大丈夫だって．隠れて吸えばぜんぜんばれないよ．</a:t>
            </a:r>
          </a:p>
          <a:p>
            <a:pPr marL="812800" indent="-812800">
              <a:lnSpc>
                <a:spcPct val="80000"/>
              </a:lnSpc>
              <a:spcBef>
                <a:spcPct val="20000"/>
              </a:spcBef>
              <a:buClr>
                <a:schemeClr val="accent1"/>
              </a:buClr>
              <a:buSzPct val="80000"/>
              <a:buFont typeface="Wingdings 2" charset="0"/>
              <a:buNone/>
            </a:pPr>
            <a:r>
              <a:rPr lang="ja-JP" altLang="en-US" sz="1700">
                <a:ea typeface="HGｺﾞｼｯｸM" charset="0"/>
                <a:cs typeface="HGｺﾞｼｯｸM" charset="0"/>
              </a:rPr>
              <a:t>　　　　　</a:t>
            </a:r>
          </a:p>
          <a:p>
            <a:pPr marL="812800" indent="-812800">
              <a:lnSpc>
                <a:spcPct val="80000"/>
              </a:lnSpc>
              <a:spcBef>
                <a:spcPct val="20000"/>
              </a:spcBef>
              <a:buClr>
                <a:schemeClr val="accent1"/>
              </a:buClr>
              <a:buSzPct val="80000"/>
              <a:buFont typeface="Wingdings 2" charset="0"/>
              <a:buNone/>
            </a:pPr>
            <a:r>
              <a:rPr lang="ja-JP" altLang="en-US" sz="1700">
                <a:ea typeface="HGｺﾞｼｯｸM" charset="0"/>
                <a:cs typeface="HGｺﾞｼｯｸM" charset="0"/>
              </a:rPr>
              <a:t>　　　　　　　　　　</a:t>
            </a:r>
            <a:endParaRPr lang="ja-JP" altLang="en-US" sz="2100">
              <a:solidFill>
                <a:srgbClr val="FF3300"/>
              </a:solidFill>
              <a:ea typeface="HGｺﾞｼｯｸM" charset="0"/>
              <a:cs typeface="HGｺﾞｼｯｸM" charset="0"/>
            </a:endParaRPr>
          </a:p>
        </p:txBody>
      </p:sp>
      <p:sp>
        <p:nvSpPr>
          <p:cNvPr id="6" name="正方形/長方形 5"/>
          <p:cNvSpPr>
            <a:spLocks noChangeArrowheads="1"/>
          </p:cNvSpPr>
          <p:nvPr/>
        </p:nvSpPr>
        <p:spPr bwMode="auto">
          <a:xfrm>
            <a:off x="900113" y="5805488"/>
            <a:ext cx="7272337"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812800" indent="-812800">
              <a:lnSpc>
                <a:spcPct val="80000"/>
              </a:lnSpc>
              <a:spcBef>
                <a:spcPct val="20000"/>
              </a:spcBef>
              <a:buClr>
                <a:schemeClr val="accent1"/>
              </a:buClr>
              <a:buSzPct val="80000"/>
              <a:buFont typeface="Wingdings 2" charset="0"/>
              <a:buNone/>
            </a:pPr>
            <a:r>
              <a:rPr lang="en-US" altLang="ja-JP" sz="2400">
                <a:solidFill>
                  <a:srgbClr val="FF3300"/>
                </a:solidFill>
                <a:ea typeface="HGｺﾞｼｯｸM" charset="0"/>
                <a:cs typeface="HGｺﾞｼｯｸM" charset="0"/>
              </a:rPr>
              <a:t>4</a:t>
            </a:r>
            <a:r>
              <a:rPr lang="ja-JP" altLang="en-US" sz="2400">
                <a:solidFill>
                  <a:srgbClr val="FF3300"/>
                </a:solidFill>
                <a:ea typeface="HGｺﾞｼｯｸM" charset="0"/>
                <a:cs typeface="HGｺﾞｼｯｸM" charset="0"/>
              </a:rPr>
              <a:t>つの場面に出くわした場合，</a:t>
            </a:r>
          </a:p>
          <a:p>
            <a:pPr marL="812800" indent="-812800">
              <a:lnSpc>
                <a:spcPct val="80000"/>
              </a:lnSpc>
              <a:spcBef>
                <a:spcPct val="20000"/>
              </a:spcBef>
              <a:buClr>
                <a:schemeClr val="accent1"/>
              </a:buClr>
              <a:buSzPct val="80000"/>
              <a:buFont typeface="Wingdings 2" charset="0"/>
              <a:buNone/>
            </a:pPr>
            <a:r>
              <a:rPr lang="ja-JP" altLang="en-US" sz="2400">
                <a:solidFill>
                  <a:srgbClr val="FF3300"/>
                </a:solidFill>
                <a:ea typeface="HGｺﾞｼｯｸM" charset="0"/>
                <a:cs typeface="HGｺﾞｼｯｸM" charset="0"/>
              </a:rPr>
              <a:t>あなたなら，なんと言ってタバコを断りますか？</a:t>
            </a:r>
          </a:p>
        </p:txBody>
      </p:sp>
    </p:spTree>
    <p:extLst>
      <p:ext uri="{BB962C8B-B14F-4D97-AF65-F5344CB8AC3E}">
        <p14:creationId xmlns:p14="http://schemas.microsoft.com/office/powerpoint/2010/main" val="23246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left)">
                                      <p:cBhvr>
                                        <p:cTn id="25" dur="500"/>
                                        <p:tgtEl>
                                          <p:spTgt spid="5">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left)">
                                      <p:cBhvr>
                                        <p:cTn id="28" dur="500"/>
                                        <p:tgtEl>
                                          <p:spTgt spid="5">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left)">
                                      <p:cBhvr>
                                        <p:cTn id="31" dur="500"/>
                                        <p:tgtEl>
                                          <p:spTgt spid="5">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left)">
                                      <p:cBhvr>
                                        <p:cTn id="34" dur="500"/>
                                        <p:tgtEl>
                                          <p:spTgt spid="5">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ipe(left)">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ja-JP" altLang="en-US" sz="5000">
                <a:solidFill>
                  <a:srgbClr val="FF0000"/>
                </a:solidFill>
                <a:latin typeface="Franklin Gothic Book" charset="0"/>
              </a:rPr>
              <a:t>タバコの断り方１</a:t>
            </a:r>
          </a:p>
        </p:txBody>
      </p:sp>
      <p:sp>
        <p:nvSpPr>
          <p:cNvPr id="5" name="Rectangle 3"/>
          <p:cNvSpPr>
            <a:spLocks noChangeArrowheads="1"/>
          </p:cNvSpPr>
          <p:nvPr/>
        </p:nvSpPr>
        <p:spPr bwMode="auto">
          <a:xfrm>
            <a:off x="5220667" y="1916832"/>
            <a:ext cx="7056784" cy="417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382588">
              <a:spcBef>
                <a:spcPct val="20000"/>
              </a:spcBef>
              <a:buClr>
                <a:schemeClr val="accent1"/>
              </a:buClr>
              <a:buSzPct val="80000"/>
              <a:buFont typeface="Wingdings 2" charset="0"/>
              <a:buNone/>
            </a:pPr>
            <a:r>
              <a:rPr lang="ja-JP" altLang="en-US" sz="3200" dirty="0">
                <a:solidFill>
                  <a:srgbClr val="3333FF"/>
                </a:solidFill>
                <a:latin typeface="ＤＦＰ太丸ゴシック体"/>
                <a:ea typeface="ＤＦＰ太丸ゴシック体"/>
                <a:cs typeface="ＤＦＰ太丸ゴシック体"/>
              </a:rPr>
              <a:t>一番大切なことは，</a:t>
            </a:r>
            <a:endParaRPr lang="en-US" altLang="ja-JP" sz="3200" dirty="0">
              <a:solidFill>
                <a:srgbClr val="3333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FF3300"/>
                </a:solidFill>
                <a:latin typeface="ＤＦＰ太丸ゴシック体"/>
                <a:ea typeface="ＤＦＰ太丸ゴシック体"/>
                <a:cs typeface="ＤＦＰ太丸ゴシック体"/>
              </a:rPr>
              <a:t>タバコを吸わないという強い意志</a:t>
            </a:r>
            <a:endParaRPr lang="en-US" altLang="ja-JP" sz="3200" dirty="0">
              <a:solidFill>
                <a:srgbClr val="FF3300"/>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3333FF"/>
                </a:solidFill>
                <a:latin typeface="ＤＦＰ太丸ゴシック体"/>
                <a:ea typeface="ＤＦＰ太丸ゴシック体"/>
                <a:cs typeface="ＤＦＰ太丸ゴシック体"/>
              </a:rPr>
              <a:t>です．</a:t>
            </a:r>
            <a:endParaRPr lang="en-US" altLang="ja-JP" sz="3200" dirty="0">
              <a:solidFill>
                <a:srgbClr val="3333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3333FF"/>
                </a:solidFill>
                <a:latin typeface="ＤＦＰ太丸ゴシック体"/>
                <a:ea typeface="ＤＦＰ太丸ゴシック体"/>
                <a:cs typeface="ＤＦＰ太丸ゴシック体"/>
              </a:rPr>
              <a:t>おどおどしたり，にやにやしてごま</a:t>
            </a:r>
            <a:endParaRPr lang="en-US" altLang="ja-JP" sz="3200" dirty="0">
              <a:solidFill>
                <a:srgbClr val="3333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3333FF"/>
                </a:solidFill>
                <a:latin typeface="ＤＦＰ太丸ゴシック体"/>
                <a:ea typeface="ＤＦＰ太丸ゴシック体"/>
                <a:cs typeface="ＤＦＰ太丸ゴシック体"/>
              </a:rPr>
              <a:t>かしたりしてはダメ．どんなにすす</a:t>
            </a:r>
            <a:endParaRPr lang="en-US" altLang="ja-JP" sz="3200" dirty="0">
              <a:solidFill>
                <a:srgbClr val="3333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3333FF"/>
                </a:solidFill>
                <a:latin typeface="ＤＦＰ太丸ゴシック体"/>
                <a:ea typeface="ＤＦＰ太丸ゴシック体"/>
                <a:cs typeface="ＤＦＰ太丸ゴシック体"/>
              </a:rPr>
              <a:t>められても，キッパリ強い口調で，</a:t>
            </a:r>
            <a:endParaRPr lang="en-US" altLang="ja-JP" sz="3200" dirty="0">
              <a:solidFill>
                <a:srgbClr val="3333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FF3300"/>
                </a:solidFill>
                <a:latin typeface="ＤＦＰ太丸ゴシック体"/>
                <a:ea typeface="ＤＦＰ太丸ゴシック体"/>
                <a:cs typeface="ＤＦＰ太丸ゴシック体"/>
              </a:rPr>
              <a:t>「イヤです」</a:t>
            </a:r>
            <a:r>
              <a:rPr lang="ja-JP" altLang="en-US" sz="3200" dirty="0">
                <a:solidFill>
                  <a:srgbClr val="3333FF"/>
                </a:solidFill>
                <a:latin typeface="ＤＦＰ太丸ゴシック体"/>
                <a:ea typeface="ＤＦＰ太丸ゴシック体"/>
                <a:cs typeface="ＤＦＰ太丸ゴシック体"/>
              </a:rPr>
              <a:t>というのがカッコいい． </a:t>
            </a:r>
          </a:p>
        </p:txBody>
      </p:sp>
      <p:pic>
        <p:nvPicPr>
          <p:cNvPr id="6" name="Picture 4" descr="kotowaru3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4249737" cy="364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5"/>
          <p:cNvSpPr>
            <a:spLocks noChangeArrowheads="1"/>
          </p:cNvSpPr>
          <p:nvPr/>
        </p:nvSpPr>
        <p:spPr bwMode="auto">
          <a:xfrm>
            <a:off x="395288" y="1989138"/>
            <a:ext cx="3168650" cy="1079500"/>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1600" b="1">
                <a:ea typeface="AR P丸ゴシック体M" charset="0"/>
                <a:cs typeface="AR P丸ゴシック体M" charset="0"/>
              </a:rPr>
              <a:t>お前タバコ吸ったこと</a:t>
            </a:r>
          </a:p>
          <a:p>
            <a:pPr algn="ctr" eaLnBrk="1" hangingPunct="1"/>
            <a:r>
              <a:rPr lang="ja-JP" altLang="en-US" sz="1600" b="1">
                <a:ea typeface="AR P丸ゴシック体M" charset="0"/>
                <a:cs typeface="AR P丸ゴシック体M" charset="0"/>
              </a:rPr>
              <a:t>あるか？一緒に吸おうぜ！</a:t>
            </a:r>
          </a:p>
        </p:txBody>
      </p:sp>
      <p:sp>
        <p:nvSpPr>
          <p:cNvPr id="8" name="Oval 6"/>
          <p:cNvSpPr>
            <a:spLocks noChangeArrowheads="1"/>
          </p:cNvSpPr>
          <p:nvPr/>
        </p:nvSpPr>
        <p:spPr bwMode="auto">
          <a:xfrm>
            <a:off x="3132138" y="2636838"/>
            <a:ext cx="1871662" cy="2663825"/>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sz="1600" b="1">
                <a:ea typeface="AR P丸ゴシック体M" charset="0"/>
                <a:cs typeface="AR P丸ゴシック体M" charset="0"/>
              </a:rPr>
              <a:t>先輩の</a:t>
            </a:r>
          </a:p>
          <a:p>
            <a:pPr algn="ctr" eaLnBrk="1" hangingPunct="1"/>
            <a:r>
              <a:rPr lang="ja-JP" altLang="en-US" sz="1600" b="1">
                <a:ea typeface="AR P丸ゴシック体M" charset="0"/>
                <a:cs typeface="AR P丸ゴシック体M" charset="0"/>
              </a:rPr>
              <a:t>言うことを</a:t>
            </a:r>
          </a:p>
          <a:p>
            <a:pPr algn="ctr" eaLnBrk="1" hangingPunct="1"/>
            <a:r>
              <a:rPr lang="ja-JP" altLang="en-US" sz="1600" b="1">
                <a:ea typeface="AR P丸ゴシック体M" charset="0"/>
                <a:cs typeface="AR P丸ゴシック体M" charset="0"/>
              </a:rPr>
              <a:t>聞かないと</a:t>
            </a:r>
          </a:p>
          <a:p>
            <a:pPr algn="ctr" eaLnBrk="1" hangingPunct="1"/>
            <a:r>
              <a:rPr lang="ja-JP" altLang="en-US" sz="1600" b="1">
                <a:ea typeface="AR P丸ゴシック体M" charset="0"/>
                <a:cs typeface="AR P丸ゴシック体M" charset="0"/>
              </a:rPr>
              <a:t>どうなるか判って</a:t>
            </a:r>
          </a:p>
          <a:p>
            <a:pPr algn="ctr" eaLnBrk="1" hangingPunct="1"/>
            <a:r>
              <a:rPr lang="ja-JP" altLang="en-US" sz="1600" b="1">
                <a:ea typeface="AR P丸ゴシック体M" charset="0"/>
                <a:cs typeface="AR P丸ゴシック体M" charset="0"/>
              </a:rPr>
              <a:t>いるな</a:t>
            </a:r>
          </a:p>
        </p:txBody>
      </p:sp>
      <p:sp>
        <p:nvSpPr>
          <p:cNvPr id="9" name="Text Box 7"/>
          <p:cNvSpPr txBox="1">
            <a:spLocks noChangeArrowheads="1"/>
          </p:cNvSpPr>
          <p:nvPr/>
        </p:nvSpPr>
        <p:spPr bwMode="auto">
          <a:xfrm>
            <a:off x="684213" y="5805488"/>
            <a:ext cx="41036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0"/>
                <a:cs typeface="ＭＳ Ｐゴシック" charset="0"/>
              </a:defRPr>
            </a:lvl1pPr>
            <a:lvl2pPr marL="742950" indent="-285750">
              <a:defRPr kumimoji="1">
                <a:solidFill>
                  <a:schemeClr val="tx1"/>
                </a:solidFill>
                <a:latin typeface="Arial" charset="0"/>
                <a:ea typeface="ＭＳ Ｐゴシック" charset="0"/>
              </a:defRPr>
            </a:lvl2pPr>
            <a:lvl3pPr marL="1143000" indent="-228600">
              <a:defRPr kumimoji="1">
                <a:solidFill>
                  <a:schemeClr val="tx1"/>
                </a:solidFill>
                <a:latin typeface="Arial" charset="0"/>
                <a:ea typeface="ＭＳ Ｐゴシック" charset="0"/>
              </a:defRPr>
            </a:lvl3pPr>
            <a:lvl4pPr marL="1600200" indent="-228600">
              <a:defRPr kumimoji="1">
                <a:solidFill>
                  <a:schemeClr val="tx1"/>
                </a:solidFill>
                <a:latin typeface="Arial" charset="0"/>
                <a:ea typeface="ＭＳ Ｐゴシック" charset="0"/>
              </a:defRPr>
            </a:lvl4pPr>
            <a:lvl5pPr marL="2057400" indent="-22860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a:solidFill>
                  <a:srgbClr val="FF0066"/>
                </a:solidFill>
              </a:rPr>
              <a:t>いい禁煙サポート（ノバルテスファーマ）</a:t>
            </a:r>
            <a:endParaRPr lang="ja-JP" altLang="en-US"/>
          </a:p>
        </p:txBody>
      </p:sp>
    </p:spTree>
    <p:extLst>
      <p:ext uri="{BB962C8B-B14F-4D97-AF65-F5344CB8AC3E}">
        <p14:creationId xmlns:p14="http://schemas.microsoft.com/office/powerpoint/2010/main" val="99243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ja-JP" altLang="en-US" sz="5000">
                <a:solidFill>
                  <a:srgbClr val="FF0000"/>
                </a:solidFill>
                <a:latin typeface="Franklin Gothic Book" charset="0"/>
              </a:rPr>
              <a:t>タバコの断り方２</a:t>
            </a:r>
          </a:p>
        </p:txBody>
      </p:sp>
      <p:pic>
        <p:nvPicPr>
          <p:cNvPr id="5" name="Picture 3" descr="タバコと友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3995738" cy="356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860627" y="1844824"/>
            <a:ext cx="7053188" cy="3412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19100" indent="-382588">
              <a:spcBef>
                <a:spcPct val="20000"/>
              </a:spcBef>
              <a:buClr>
                <a:schemeClr val="accent1"/>
              </a:buClr>
              <a:buSzPct val="80000"/>
              <a:buFont typeface="Wingdings 2" charset="0"/>
              <a:buNone/>
            </a:pPr>
            <a:r>
              <a:rPr lang="ja-JP" altLang="en-US" sz="3200" dirty="0">
                <a:solidFill>
                  <a:srgbClr val="0066FF"/>
                </a:solidFill>
                <a:latin typeface="ＤＦＰ太丸ゴシック体"/>
                <a:ea typeface="ＤＦＰ太丸ゴシック体"/>
                <a:cs typeface="ＤＦＰ太丸ゴシック体"/>
              </a:rPr>
              <a:t>そんなときは，こういったらどう？</a:t>
            </a:r>
            <a:endParaRPr lang="en-US" altLang="ja-JP" sz="3200" dirty="0">
              <a:solidFill>
                <a:srgbClr val="0066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0066FF"/>
                </a:solidFill>
                <a:latin typeface="ＤＦＰ太丸ゴシック体"/>
                <a:ea typeface="ＤＦＰ太丸ゴシック体"/>
                <a:cs typeface="ＤＦＰ太丸ゴシック体"/>
              </a:rPr>
              <a:t>「友だちって，タバコで決まるの？</a:t>
            </a:r>
            <a:endParaRPr lang="en-US" altLang="ja-JP" sz="3200" dirty="0">
              <a:solidFill>
                <a:srgbClr val="0066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0066FF"/>
                </a:solidFill>
                <a:latin typeface="ＤＦＰ太丸ゴシック体"/>
                <a:ea typeface="ＤＦＰ太丸ゴシック体"/>
                <a:cs typeface="ＤＦＰ太丸ゴシック体"/>
              </a:rPr>
              <a:t>「友だちだけど，タバコは別」</a:t>
            </a:r>
            <a:endParaRPr lang="en-US" altLang="ja-JP" sz="3200" dirty="0">
              <a:solidFill>
                <a:srgbClr val="0066FF"/>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FF0000"/>
                </a:solidFill>
                <a:latin typeface="ＤＦＰ太丸ゴシック体"/>
                <a:ea typeface="ＤＦＰ太丸ゴシック体"/>
                <a:cs typeface="ＤＦＰ太丸ゴシック体"/>
              </a:rPr>
              <a:t>本当の友だちなら、体に悪いものは</a:t>
            </a:r>
            <a:endParaRPr lang="en-US" altLang="ja-JP" sz="3200" dirty="0">
              <a:solidFill>
                <a:srgbClr val="FF0000"/>
              </a:solidFill>
              <a:latin typeface="ＤＦＰ太丸ゴシック体"/>
              <a:ea typeface="ＤＦＰ太丸ゴシック体"/>
              <a:cs typeface="ＤＦＰ太丸ゴシック体"/>
            </a:endParaRPr>
          </a:p>
          <a:p>
            <a:pPr marL="419100" indent="-382588">
              <a:spcBef>
                <a:spcPct val="20000"/>
              </a:spcBef>
              <a:buClr>
                <a:schemeClr val="accent1"/>
              </a:buClr>
              <a:buSzPct val="80000"/>
              <a:buFont typeface="Wingdings 2" charset="0"/>
              <a:buNone/>
            </a:pPr>
            <a:r>
              <a:rPr lang="ja-JP" altLang="en-US" sz="3200" dirty="0">
                <a:solidFill>
                  <a:srgbClr val="FF0000"/>
                </a:solidFill>
                <a:latin typeface="ＤＦＰ太丸ゴシック体"/>
                <a:ea typeface="ＤＦＰ太丸ゴシック体"/>
                <a:cs typeface="ＤＦＰ太丸ゴシック体"/>
              </a:rPr>
              <a:t>すすめないはず．</a:t>
            </a:r>
            <a:r>
              <a:rPr lang="ja-JP" altLang="en-US" sz="3200" dirty="0">
                <a:solidFill>
                  <a:srgbClr val="0066FF"/>
                </a:solidFill>
                <a:latin typeface="ＤＦＰ太丸ゴシック体"/>
                <a:ea typeface="ＤＦＰ太丸ゴシック体"/>
                <a:cs typeface="ＤＦＰ太丸ゴシック体"/>
              </a:rPr>
              <a:t> </a:t>
            </a:r>
          </a:p>
        </p:txBody>
      </p:sp>
      <p:sp>
        <p:nvSpPr>
          <p:cNvPr id="7" name="Oval 5"/>
          <p:cNvSpPr>
            <a:spLocks noChangeArrowheads="1"/>
          </p:cNvSpPr>
          <p:nvPr/>
        </p:nvSpPr>
        <p:spPr bwMode="auto">
          <a:xfrm>
            <a:off x="539750" y="1773238"/>
            <a:ext cx="3527425" cy="1150937"/>
          </a:xfrm>
          <a:prstGeom prst="ellipse">
            <a:avLst/>
          </a:prstGeom>
          <a:solidFill>
            <a:schemeClr val="accent1"/>
          </a:solidFill>
          <a:ln w="9525">
            <a:solidFill>
              <a:schemeClr val="tx1"/>
            </a:solidFill>
            <a:round/>
            <a:headEnd/>
            <a:tailEnd/>
          </a:ln>
        </p:spPr>
        <p:txBody>
          <a:bodyPr wrap="none" anchor="ctr"/>
          <a:lstStyle/>
          <a:p>
            <a:pPr eaLnBrk="1" hangingPunct="1"/>
            <a:endParaRPr lang="ja-JP" altLang="en-US"/>
          </a:p>
        </p:txBody>
      </p:sp>
      <p:sp>
        <p:nvSpPr>
          <p:cNvPr id="8" name="WordArt 6"/>
          <p:cNvSpPr>
            <a:spLocks noChangeArrowheads="1" noChangeShapeType="1" noTextEdit="1"/>
          </p:cNvSpPr>
          <p:nvPr/>
        </p:nvSpPr>
        <p:spPr bwMode="auto">
          <a:xfrm rot="994243">
            <a:off x="1009650" y="1766888"/>
            <a:ext cx="2449513" cy="1298575"/>
          </a:xfrm>
          <a:prstGeom prst="rect">
            <a:avLst/>
          </a:prstGeom>
        </p:spPr>
        <p:txBody>
          <a:bodyPr wrap="none" fromWordArt="1">
            <a:prstTxWarp prst="textSlantUp">
              <a:avLst>
                <a:gd name="adj" fmla="val 55556"/>
              </a:avLst>
            </a:prstTxWarp>
          </a:bodyPr>
          <a:lstStyle/>
          <a:p>
            <a:pPr algn="ctr"/>
            <a:r>
              <a:rPr lang="ja-JP" altLang="en-US" sz="1400" kern="10">
                <a:ln w="9525">
                  <a:solidFill>
                    <a:srgbClr val="000000"/>
                  </a:solidFill>
                  <a:round/>
                  <a:headEnd/>
                  <a:tailEnd/>
                </a:ln>
                <a:solidFill>
                  <a:srgbClr val="000000"/>
                </a:solidFill>
                <a:latin typeface="ＭＳ Ｐゴシック"/>
                <a:ea typeface="ＭＳ Ｐゴシック"/>
                <a:cs typeface="ＭＳ Ｐゴシック"/>
              </a:rPr>
              <a:t>今タバコ持っているけど</a:t>
            </a:r>
          </a:p>
          <a:p>
            <a:pPr algn="ctr"/>
            <a:r>
              <a:rPr lang="ja-JP" altLang="en-US" sz="1400" kern="10">
                <a:ln w="9525">
                  <a:solidFill>
                    <a:srgbClr val="000000"/>
                  </a:solidFill>
                  <a:round/>
                  <a:headEnd/>
                  <a:tailEnd/>
                </a:ln>
                <a:solidFill>
                  <a:srgbClr val="000000"/>
                </a:solidFill>
                <a:latin typeface="ＭＳ Ｐゴシック"/>
                <a:ea typeface="ＭＳ Ｐゴシック"/>
                <a:cs typeface="ＭＳ Ｐゴシック"/>
              </a:rPr>
              <a:t>一本吸ってみる？</a:t>
            </a:r>
          </a:p>
        </p:txBody>
      </p:sp>
      <p:sp>
        <p:nvSpPr>
          <p:cNvPr id="9" name="Rectangle 7"/>
          <p:cNvSpPr>
            <a:spLocks noChangeArrowheads="1"/>
          </p:cNvSpPr>
          <p:nvPr/>
        </p:nvSpPr>
        <p:spPr bwMode="auto">
          <a:xfrm>
            <a:off x="3779838" y="3141663"/>
            <a:ext cx="698500" cy="1439862"/>
          </a:xfrm>
          <a:prstGeom prst="rect">
            <a:avLst/>
          </a:prstGeom>
          <a:solidFill>
            <a:schemeClr val="accent1"/>
          </a:solidFill>
          <a:ln w="9525">
            <a:solidFill>
              <a:schemeClr val="tx1"/>
            </a:solidFill>
            <a:miter lim="800000"/>
            <a:headEnd/>
            <a:tailEnd/>
          </a:ln>
        </p:spPr>
        <p:txBody>
          <a:bodyPr vert="eaVert" wrap="none" anchor="ctr"/>
          <a:lstStyle/>
          <a:p>
            <a:pPr algn="ctr" eaLnBrk="1" hangingPunct="1"/>
            <a:r>
              <a:rPr lang="ja-JP" altLang="en-US" sz="1600" b="1">
                <a:ea typeface="AR P丸ゴシック体M" charset="0"/>
                <a:cs typeface="AR P丸ゴシック体M" charset="0"/>
              </a:rPr>
              <a:t>１本ぐらいなら</a:t>
            </a:r>
          </a:p>
          <a:p>
            <a:pPr algn="ctr" eaLnBrk="1" hangingPunct="1"/>
            <a:r>
              <a:rPr lang="ja-JP" altLang="en-US" sz="1600" b="1">
                <a:ea typeface="AR P丸ゴシック体M" charset="0"/>
                <a:cs typeface="AR P丸ゴシック体M" charset="0"/>
              </a:rPr>
              <a:t>いいじゃん</a:t>
            </a:r>
          </a:p>
        </p:txBody>
      </p:sp>
      <p:sp>
        <p:nvSpPr>
          <p:cNvPr id="10" name="Rectangle 8"/>
          <p:cNvSpPr>
            <a:spLocks noChangeArrowheads="1"/>
          </p:cNvSpPr>
          <p:nvPr/>
        </p:nvSpPr>
        <p:spPr bwMode="auto">
          <a:xfrm>
            <a:off x="827088" y="3141663"/>
            <a:ext cx="914400" cy="1655762"/>
          </a:xfrm>
          <a:prstGeom prst="rect">
            <a:avLst/>
          </a:prstGeom>
          <a:solidFill>
            <a:schemeClr val="accent1"/>
          </a:solidFill>
          <a:ln w="9525">
            <a:solidFill>
              <a:schemeClr val="tx1"/>
            </a:solidFill>
            <a:miter lim="800000"/>
            <a:headEnd/>
            <a:tailEnd/>
          </a:ln>
        </p:spPr>
        <p:txBody>
          <a:bodyPr vert="eaVert" wrap="none" anchor="ctr"/>
          <a:lstStyle/>
          <a:p>
            <a:pPr algn="ctr" eaLnBrk="1" hangingPunct="1"/>
            <a:r>
              <a:rPr lang="ja-JP" altLang="en-US" sz="1600" b="1">
                <a:ea typeface="AR P丸ゴシック体M" charset="0"/>
                <a:cs typeface="AR P丸ゴシック体M" charset="0"/>
              </a:rPr>
              <a:t>吸わないと</a:t>
            </a:r>
          </a:p>
          <a:p>
            <a:pPr algn="ctr" eaLnBrk="1" hangingPunct="1"/>
            <a:r>
              <a:rPr lang="ja-JP" altLang="en-US" sz="1600" b="1">
                <a:ea typeface="AR P丸ゴシック体M" charset="0"/>
                <a:cs typeface="AR P丸ゴシック体M" charset="0"/>
              </a:rPr>
              <a:t>友達じゃないよ</a:t>
            </a:r>
          </a:p>
        </p:txBody>
      </p:sp>
      <p:sp>
        <p:nvSpPr>
          <p:cNvPr id="11" name="Text Box 9"/>
          <p:cNvSpPr txBox="1">
            <a:spLocks noChangeArrowheads="1"/>
          </p:cNvSpPr>
          <p:nvPr/>
        </p:nvSpPr>
        <p:spPr bwMode="auto">
          <a:xfrm>
            <a:off x="611188" y="5589588"/>
            <a:ext cx="43195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0"/>
                <a:cs typeface="ＭＳ Ｐゴシック" charset="0"/>
              </a:defRPr>
            </a:lvl1pPr>
            <a:lvl2pPr marL="742950" indent="-285750">
              <a:defRPr kumimoji="1">
                <a:solidFill>
                  <a:schemeClr val="tx1"/>
                </a:solidFill>
                <a:latin typeface="Arial" charset="0"/>
                <a:ea typeface="ＭＳ Ｐゴシック" charset="0"/>
              </a:defRPr>
            </a:lvl2pPr>
            <a:lvl3pPr marL="1143000" indent="-228600">
              <a:defRPr kumimoji="1">
                <a:solidFill>
                  <a:schemeClr val="tx1"/>
                </a:solidFill>
                <a:latin typeface="Arial" charset="0"/>
                <a:ea typeface="ＭＳ Ｐゴシック" charset="0"/>
              </a:defRPr>
            </a:lvl3pPr>
            <a:lvl4pPr marL="1600200" indent="-228600">
              <a:defRPr kumimoji="1">
                <a:solidFill>
                  <a:schemeClr val="tx1"/>
                </a:solidFill>
                <a:latin typeface="Arial" charset="0"/>
                <a:ea typeface="ＭＳ Ｐゴシック" charset="0"/>
              </a:defRPr>
            </a:lvl4pPr>
            <a:lvl5pPr marL="2057400" indent="-22860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ja-JP" altLang="en-US">
                <a:solidFill>
                  <a:srgbClr val="FF0066"/>
                </a:solidFill>
              </a:rPr>
              <a:t>いい禁煙サポート（ノバルテスファーマ）</a:t>
            </a:r>
            <a:endParaRPr lang="ja-JP" altLang="en-US"/>
          </a:p>
        </p:txBody>
      </p:sp>
    </p:spTree>
    <p:extLst>
      <p:ext uri="{BB962C8B-B14F-4D97-AF65-F5344CB8AC3E}">
        <p14:creationId xmlns:p14="http://schemas.microsoft.com/office/powerpoint/2010/main" val="19560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628379" y="293657"/>
            <a:ext cx="7305469" cy="828908"/>
          </a:xfrm>
        </p:spPr>
        <p:txBody>
          <a:bodyPr>
            <a:normAutofit fontScale="90000"/>
          </a:bodyPr>
          <a:lstStyle/>
          <a:p>
            <a:r>
              <a:rPr kumimoji="1" lang="ja-JP" altLang="en-US" dirty="0">
                <a:solidFill>
                  <a:srgbClr val="3366FF"/>
                </a:solidFill>
                <a:latin typeface="ＤＦＰ太丸ゴシック体"/>
                <a:ea typeface="ＤＦＰ太丸ゴシック体"/>
                <a:cs typeface="ＤＦＰ太丸ゴシック体"/>
              </a:rPr>
              <a:t>家族がたばこを吸っているとき</a:t>
            </a:r>
          </a:p>
        </p:txBody>
      </p:sp>
      <p:sp>
        <p:nvSpPr>
          <p:cNvPr id="5" name="コンテンツ プレースホルダー 2"/>
          <p:cNvSpPr>
            <a:spLocks noGrp="1"/>
          </p:cNvSpPr>
          <p:nvPr>
            <p:ph idx="1"/>
          </p:nvPr>
        </p:nvSpPr>
        <p:spPr>
          <a:xfrm>
            <a:off x="1849035" y="1170883"/>
            <a:ext cx="8864157" cy="5720126"/>
          </a:xfrm>
          <a:ln w="3175" cmpd="sng">
            <a:solidFill>
              <a:schemeClr val="tx1"/>
            </a:solidFill>
          </a:ln>
        </p:spPr>
        <p:txBody>
          <a:bodyPr>
            <a:noAutofit/>
          </a:bodyPr>
          <a:lstStyle/>
          <a:p>
            <a:r>
              <a:rPr lang="ja-JP" altLang="en-US" sz="2800" dirty="0">
                <a:solidFill>
                  <a:srgbClr val="000090"/>
                </a:solidFill>
                <a:latin typeface="+mj-ea"/>
                <a:ea typeface="+mj-ea"/>
              </a:rPr>
              <a:t>みんなの両親が未成年の時代は、たばこは健康に</a:t>
            </a:r>
            <a:endParaRPr lang="en-US" altLang="ja-JP" sz="2800" dirty="0">
              <a:solidFill>
                <a:srgbClr val="000090"/>
              </a:solidFill>
              <a:latin typeface="+mj-ea"/>
              <a:ea typeface="+mj-ea"/>
            </a:endParaRPr>
          </a:p>
          <a:p>
            <a:pPr marL="45720" indent="0">
              <a:buNone/>
            </a:pPr>
            <a:r>
              <a:rPr lang="ja-JP" altLang="ja-JP" sz="2800" dirty="0">
                <a:solidFill>
                  <a:srgbClr val="000090"/>
                </a:solidFill>
                <a:latin typeface="+mj-ea"/>
                <a:ea typeface="+mj-ea"/>
              </a:rPr>
              <a:t>　</a:t>
            </a:r>
            <a:r>
              <a:rPr lang="ja-JP" altLang="en-US" sz="2800" dirty="0">
                <a:solidFill>
                  <a:srgbClr val="000090"/>
                </a:solidFill>
                <a:latin typeface="+mj-ea"/>
                <a:ea typeface="+mj-ea"/>
              </a:rPr>
              <a:t>害がないと教えられています。男はみんな吸ってました。</a:t>
            </a:r>
            <a:endParaRPr lang="en-US" altLang="ja-JP" sz="2800" dirty="0">
              <a:solidFill>
                <a:srgbClr val="000090"/>
              </a:solidFill>
              <a:latin typeface="+mj-ea"/>
              <a:ea typeface="+mj-ea"/>
            </a:endParaRPr>
          </a:p>
          <a:p>
            <a:pPr marL="45720" indent="0">
              <a:buNone/>
            </a:pPr>
            <a:endParaRPr lang="en-US" altLang="ja-JP" sz="1600" dirty="0">
              <a:solidFill>
                <a:srgbClr val="000090"/>
              </a:solidFill>
              <a:latin typeface="+mj-ea"/>
              <a:ea typeface="+mj-ea"/>
            </a:endParaRPr>
          </a:p>
          <a:p>
            <a:r>
              <a:rPr lang="ja-JP" altLang="en-US" sz="2800" dirty="0">
                <a:solidFill>
                  <a:srgbClr val="000090"/>
                </a:solidFill>
                <a:latin typeface="+mj-ea"/>
                <a:ea typeface="+mj-ea"/>
              </a:rPr>
              <a:t>そしてたばこの害を知らないうちに</a:t>
            </a:r>
            <a:r>
              <a:rPr lang="ja-JP" altLang="en-US" sz="2800" b="1" dirty="0">
                <a:solidFill>
                  <a:srgbClr val="FF024F"/>
                </a:solidFill>
                <a:latin typeface="+mj-ea"/>
                <a:ea typeface="+mj-ea"/>
              </a:rPr>
              <a:t>初めの１本</a:t>
            </a:r>
            <a:r>
              <a:rPr lang="ja-JP" altLang="en-US" sz="2800" dirty="0">
                <a:solidFill>
                  <a:srgbClr val="000090"/>
                </a:solidFill>
                <a:latin typeface="+mj-ea"/>
                <a:ea typeface="+mj-ea"/>
              </a:rPr>
              <a:t>吸って</a:t>
            </a:r>
            <a:endParaRPr lang="en-US" altLang="ja-JP" sz="2800" dirty="0">
              <a:solidFill>
                <a:srgbClr val="000090"/>
              </a:solidFill>
              <a:latin typeface="+mj-ea"/>
              <a:ea typeface="+mj-ea"/>
            </a:endParaRPr>
          </a:p>
          <a:p>
            <a:pPr marL="45720" indent="0">
              <a:buNone/>
            </a:pPr>
            <a:r>
              <a:rPr lang="ja-JP" altLang="en-US" sz="2800" dirty="0">
                <a:solidFill>
                  <a:srgbClr val="000090"/>
                </a:solidFill>
                <a:latin typeface="+mj-ea"/>
                <a:ea typeface="+mj-ea"/>
              </a:rPr>
              <a:t>　　ついに</a:t>
            </a:r>
            <a:r>
              <a:rPr lang="ja-JP" altLang="en-US" sz="2800" dirty="0">
                <a:solidFill>
                  <a:srgbClr val="FF024F"/>
                </a:solidFill>
                <a:latin typeface="+mj-ea"/>
                <a:ea typeface="+mj-ea"/>
              </a:rPr>
              <a:t>やめられなく</a:t>
            </a:r>
            <a:r>
              <a:rPr lang="ja-JP" altLang="en-US" sz="2800" dirty="0">
                <a:solidFill>
                  <a:srgbClr val="000090"/>
                </a:solidFill>
                <a:latin typeface="+mj-ea"/>
                <a:ea typeface="+mj-ea"/>
              </a:rPr>
              <a:t>なった人が多くいます。</a:t>
            </a:r>
            <a:endParaRPr lang="en-US" altLang="ja-JP" sz="2800" dirty="0">
              <a:solidFill>
                <a:srgbClr val="000090"/>
              </a:solidFill>
              <a:latin typeface="+mj-ea"/>
              <a:ea typeface="+mj-ea"/>
            </a:endParaRPr>
          </a:p>
          <a:p>
            <a:pPr marL="45720" indent="0">
              <a:buNone/>
            </a:pPr>
            <a:endParaRPr lang="en-US" altLang="ja-JP" sz="1600" dirty="0">
              <a:solidFill>
                <a:srgbClr val="000090"/>
              </a:solidFill>
              <a:latin typeface="+mj-ea"/>
              <a:ea typeface="+mj-ea"/>
            </a:endParaRPr>
          </a:p>
          <a:p>
            <a:r>
              <a:rPr lang="ja-JP" altLang="en-US" sz="2800" dirty="0">
                <a:solidFill>
                  <a:srgbClr val="000090"/>
                </a:solidFill>
                <a:latin typeface="+mj-ea"/>
                <a:ea typeface="+mj-ea"/>
              </a:rPr>
              <a:t>頑張って</a:t>
            </a:r>
            <a:r>
              <a:rPr kumimoji="1" lang="ja-JP" altLang="en-US" sz="2800" dirty="0">
                <a:solidFill>
                  <a:srgbClr val="000090"/>
                </a:solidFill>
                <a:latin typeface="+mj-ea"/>
                <a:ea typeface="+mj-ea"/>
              </a:rPr>
              <a:t>お父さんお母さん</a:t>
            </a:r>
            <a:r>
              <a:rPr lang="ja-JP" altLang="en-US" sz="2800" dirty="0">
                <a:solidFill>
                  <a:srgbClr val="000090"/>
                </a:solidFill>
                <a:latin typeface="+mj-ea"/>
                <a:ea typeface="+mj-ea"/>
              </a:rPr>
              <a:t>にタバコをやめるように</a:t>
            </a:r>
            <a:endParaRPr lang="en-US" altLang="ja-JP" sz="2800" dirty="0">
              <a:solidFill>
                <a:srgbClr val="000090"/>
              </a:solidFill>
              <a:latin typeface="+mj-ea"/>
              <a:ea typeface="+mj-ea"/>
            </a:endParaRPr>
          </a:p>
          <a:p>
            <a:pPr marL="0" indent="0">
              <a:buNone/>
            </a:pPr>
            <a:r>
              <a:rPr lang="ja-JP" altLang="en-US" sz="2800" dirty="0">
                <a:solidFill>
                  <a:srgbClr val="000090"/>
                </a:solidFill>
                <a:latin typeface="+mj-ea"/>
                <a:ea typeface="+mj-ea"/>
              </a:rPr>
              <a:t>　　説得しても</a:t>
            </a:r>
            <a:r>
              <a:rPr kumimoji="1" lang="ja-JP" altLang="en-US" sz="2800" dirty="0">
                <a:solidFill>
                  <a:srgbClr val="000090"/>
                </a:solidFill>
                <a:latin typeface="+mj-ea"/>
                <a:ea typeface="+mj-ea"/>
              </a:rPr>
              <a:t>、残念ながらなかなか</a:t>
            </a:r>
            <a:r>
              <a:rPr lang="ja-JP" altLang="en-US" sz="2800" dirty="0">
                <a:solidFill>
                  <a:srgbClr val="000090"/>
                </a:solidFill>
                <a:latin typeface="+mj-ea"/>
                <a:ea typeface="+mj-ea"/>
              </a:rPr>
              <a:t>難しいよ。</a:t>
            </a:r>
            <a:endParaRPr lang="en-US" altLang="ja-JP" sz="2800" dirty="0">
              <a:solidFill>
                <a:srgbClr val="000090"/>
              </a:solidFill>
              <a:latin typeface="+mj-ea"/>
              <a:ea typeface="+mj-ea"/>
            </a:endParaRPr>
          </a:p>
          <a:p>
            <a:pPr marL="45720" indent="0">
              <a:buNone/>
            </a:pPr>
            <a:endParaRPr lang="en-US" altLang="ja-JP" sz="1600" dirty="0">
              <a:solidFill>
                <a:srgbClr val="000090"/>
              </a:solidFill>
              <a:latin typeface="+mj-ea"/>
              <a:ea typeface="+mj-ea"/>
            </a:endParaRPr>
          </a:p>
          <a:p>
            <a:pPr marL="45720" indent="0">
              <a:buNone/>
            </a:pPr>
            <a:r>
              <a:rPr lang="ja-JP" altLang="en-US" sz="2800" dirty="0">
                <a:solidFill>
                  <a:srgbClr val="000090"/>
                </a:solidFill>
                <a:latin typeface="+mj-ea"/>
                <a:ea typeface="+mj-ea"/>
              </a:rPr>
              <a:t>＊本当はやめたいやめたいと思っていても　</a:t>
            </a:r>
            <a:endParaRPr lang="en-US" altLang="ja-JP" sz="2800" dirty="0">
              <a:solidFill>
                <a:srgbClr val="000090"/>
              </a:solidFill>
              <a:latin typeface="+mj-ea"/>
              <a:ea typeface="+mj-ea"/>
            </a:endParaRPr>
          </a:p>
          <a:p>
            <a:pPr marL="45720" indent="0">
              <a:buNone/>
            </a:pPr>
            <a:r>
              <a:rPr lang="ja-JP" altLang="en-US" sz="2800" dirty="0">
                <a:solidFill>
                  <a:srgbClr val="000090"/>
                </a:solidFill>
                <a:latin typeface="+mj-ea"/>
                <a:ea typeface="+mj-ea"/>
              </a:rPr>
              <a:t>　　</a:t>
            </a:r>
            <a:r>
              <a:rPr lang="ja-JP" altLang="en-US" sz="2800" b="1" dirty="0">
                <a:solidFill>
                  <a:srgbClr val="FF024F"/>
                </a:solidFill>
                <a:latin typeface="+mj-ea"/>
                <a:ea typeface="+mj-ea"/>
              </a:rPr>
              <a:t>ニコチン依存症</a:t>
            </a:r>
            <a:r>
              <a:rPr lang="ja-JP" altLang="en-US" sz="2800" dirty="0">
                <a:solidFill>
                  <a:srgbClr val="000090"/>
                </a:solidFill>
                <a:latin typeface="+mj-ea"/>
                <a:ea typeface="+mj-ea"/>
              </a:rPr>
              <a:t>のせいでやめられない人が</a:t>
            </a:r>
            <a:endParaRPr lang="en-US" altLang="ja-JP" sz="2800" dirty="0">
              <a:solidFill>
                <a:srgbClr val="000090"/>
              </a:solidFill>
              <a:latin typeface="+mj-ea"/>
              <a:ea typeface="+mj-ea"/>
            </a:endParaRPr>
          </a:p>
          <a:p>
            <a:pPr marL="45720" indent="0">
              <a:buNone/>
            </a:pPr>
            <a:r>
              <a:rPr kumimoji="1" lang="ja-JP" altLang="en-US" sz="2800" dirty="0">
                <a:solidFill>
                  <a:srgbClr val="000090"/>
                </a:solidFill>
                <a:latin typeface="+mj-ea"/>
                <a:ea typeface="+mj-ea"/>
              </a:rPr>
              <a:t>　　世の中にいっぱいいます</a:t>
            </a:r>
          </a:p>
        </p:txBody>
      </p:sp>
    </p:spTree>
    <p:extLst>
      <p:ext uri="{BB962C8B-B14F-4D97-AF65-F5344CB8AC3E}">
        <p14:creationId xmlns:p14="http://schemas.microsoft.com/office/powerpoint/2010/main" val="30483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22103" y="332656"/>
            <a:ext cx="7992888" cy="761019"/>
          </a:xfrm>
        </p:spPr>
        <p:txBody>
          <a:bodyPr>
            <a:noAutofit/>
          </a:bodyPr>
          <a:lstStyle/>
          <a:p>
            <a:r>
              <a:rPr kumimoji="1" lang="ja-JP" altLang="en-US" dirty="0">
                <a:solidFill>
                  <a:srgbClr val="0000FF"/>
                </a:solidFill>
                <a:latin typeface="ＤＦＰ太丸ゴシック体"/>
                <a:ea typeface="ＤＦＰ太丸ゴシック体"/>
                <a:cs typeface="ＤＦＰ太丸ゴシック体"/>
              </a:rPr>
              <a:t>そんなとき　君にやれること</a:t>
            </a:r>
          </a:p>
        </p:txBody>
      </p:sp>
      <p:sp>
        <p:nvSpPr>
          <p:cNvPr id="5" name="コンテンツ プレースホルダー 2"/>
          <p:cNvSpPr>
            <a:spLocks noGrp="1"/>
          </p:cNvSpPr>
          <p:nvPr>
            <p:ph idx="1"/>
          </p:nvPr>
        </p:nvSpPr>
        <p:spPr>
          <a:xfrm>
            <a:off x="1980307" y="1484784"/>
            <a:ext cx="8920015" cy="4976059"/>
          </a:xfrm>
          <a:ln w="3175" cmpd="sng">
            <a:solidFill>
              <a:schemeClr val="tx1"/>
            </a:solidFill>
          </a:ln>
        </p:spPr>
        <p:txBody>
          <a:bodyPr>
            <a:noAutofit/>
          </a:bodyPr>
          <a:lstStyle/>
          <a:p>
            <a:pPr marL="45720" indent="0">
              <a:buNone/>
            </a:pPr>
            <a:r>
              <a:rPr kumimoji="1" lang="ja-JP" altLang="en-US" sz="3200" dirty="0">
                <a:solidFill>
                  <a:srgbClr val="000090"/>
                </a:solidFill>
                <a:latin typeface="+mj-ea"/>
                <a:ea typeface="+mj-ea"/>
              </a:rPr>
              <a:t>＊もしかしたら　</a:t>
            </a:r>
            <a:r>
              <a:rPr kumimoji="1" lang="ja-JP" altLang="en-US" sz="3200" dirty="0">
                <a:solidFill>
                  <a:srgbClr val="FF024F"/>
                </a:solidFill>
                <a:latin typeface="+mj-ea"/>
                <a:ea typeface="+mj-ea"/>
              </a:rPr>
              <a:t>タバコの怖さを知らない</a:t>
            </a:r>
            <a:r>
              <a:rPr kumimoji="1" lang="ja-JP" altLang="en-US" sz="3200" dirty="0">
                <a:solidFill>
                  <a:srgbClr val="000090"/>
                </a:solidFill>
                <a:latin typeface="+mj-ea"/>
                <a:ea typeface="+mj-ea"/>
              </a:rPr>
              <a:t>のかも</a:t>
            </a:r>
            <a:endParaRPr kumimoji="1" lang="en-US" altLang="ja-JP" sz="3200" dirty="0">
              <a:solidFill>
                <a:srgbClr val="000090"/>
              </a:solidFill>
              <a:latin typeface="+mj-ea"/>
              <a:ea typeface="+mj-ea"/>
            </a:endParaRPr>
          </a:p>
          <a:p>
            <a:pPr marL="45720" indent="0">
              <a:buNone/>
            </a:pPr>
            <a:r>
              <a:rPr lang="ja-JP" altLang="en-US" sz="3200" dirty="0">
                <a:solidFill>
                  <a:srgbClr val="000090"/>
                </a:solidFill>
                <a:latin typeface="+mj-ea"/>
                <a:ea typeface="+mj-ea"/>
              </a:rPr>
              <a:t>　　　　今日の話をちょっとだけ教えてあげよう</a:t>
            </a:r>
            <a:endParaRPr lang="en-US" altLang="ja-JP" sz="3200" dirty="0">
              <a:solidFill>
                <a:srgbClr val="000090"/>
              </a:solidFill>
              <a:latin typeface="+mj-ea"/>
              <a:ea typeface="+mj-ea"/>
            </a:endParaRPr>
          </a:p>
          <a:p>
            <a:pPr marL="45720" indent="0">
              <a:buNone/>
            </a:pPr>
            <a:r>
              <a:rPr lang="ja-JP" altLang="en-US" sz="3200" dirty="0">
                <a:solidFill>
                  <a:srgbClr val="000090"/>
                </a:solidFill>
                <a:latin typeface="+mj-ea"/>
                <a:ea typeface="+mj-ea"/>
              </a:rPr>
              <a:t>　（健康に悪いことを知らない大人って結構多いよ）</a:t>
            </a:r>
            <a:endParaRPr lang="en-US" altLang="ja-JP" sz="3200" dirty="0">
              <a:solidFill>
                <a:srgbClr val="000090"/>
              </a:solidFill>
              <a:latin typeface="+mj-ea"/>
              <a:ea typeface="+mj-ea"/>
            </a:endParaRPr>
          </a:p>
          <a:p>
            <a:pPr marL="45720" indent="0">
              <a:buNone/>
            </a:pPr>
            <a:endParaRPr lang="en-US" altLang="ja-JP" sz="2000" dirty="0">
              <a:solidFill>
                <a:srgbClr val="000090"/>
              </a:solidFill>
              <a:latin typeface="+mj-ea"/>
              <a:ea typeface="+mj-ea"/>
            </a:endParaRPr>
          </a:p>
          <a:p>
            <a:pPr marL="45720" indent="0">
              <a:buNone/>
            </a:pPr>
            <a:r>
              <a:rPr lang="ja-JP" altLang="en-US" sz="3200" dirty="0">
                <a:solidFill>
                  <a:srgbClr val="000090"/>
                </a:solidFill>
                <a:latin typeface="+mj-ea"/>
                <a:ea typeface="+mj-ea"/>
              </a:rPr>
              <a:t>＊子供の前で吸わないでいられるか</a:t>
            </a:r>
            <a:endParaRPr lang="en-US" altLang="ja-JP" sz="3200" dirty="0">
              <a:solidFill>
                <a:srgbClr val="000090"/>
              </a:solidFill>
              <a:latin typeface="+mj-ea"/>
              <a:ea typeface="+mj-ea"/>
            </a:endParaRPr>
          </a:p>
          <a:p>
            <a:pPr marL="45720" indent="0">
              <a:buNone/>
            </a:pPr>
            <a:r>
              <a:rPr lang="ja-JP" altLang="ja-JP" dirty="0">
                <a:solidFill>
                  <a:srgbClr val="000090"/>
                </a:solidFill>
                <a:latin typeface="+mj-ea"/>
                <a:ea typeface="+mj-ea"/>
              </a:rPr>
              <a:t>　</a:t>
            </a:r>
            <a:r>
              <a:rPr lang="ja-JP" altLang="en-US" dirty="0">
                <a:solidFill>
                  <a:srgbClr val="000090"/>
                </a:solidFill>
                <a:latin typeface="+mj-ea"/>
                <a:ea typeface="+mj-ea"/>
              </a:rPr>
              <a:t>　　</a:t>
            </a:r>
            <a:r>
              <a:rPr lang="ja-JP" altLang="en-US" sz="3200" dirty="0">
                <a:solidFill>
                  <a:srgbClr val="FF024F"/>
                </a:solidFill>
                <a:latin typeface="+mj-ea"/>
                <a:ea typeface="+mj-ea"/>
              </a:rPr>
              <a:t>お願いしてみよう。</a:t>
            </a:r>
            <a:endParaRPr lang="en-US" altLang="ja-JP" sz="3200" dirty="0">
              <a:solidFill>
                <a:srgbClr val="FF024F"/>
              </a:solidFill>
              <a:latin typeface="+mj-ea"/>
              <a:ea typeface="+mj-ea"/>
            </a:endParaRPr>
          </a:p>
          <a:p>
            <a:pPr marL="45720" indent="0">
              <a:buNone/>
            </a:pPr>
            <a:endParaRPr lang="en-US" altLang="ja-JP" sz="2000" dirty="0">
              <a:solidFill>
                <a:srgbClr val="000090"/>
              </a:solidFill>
              <a:latin typeface="+mj-ea"/>
              <a:ea typeface="+mj-ea"/>
            </a:endParaRPr>
          </a:p>
          <a:p>
            <a:pPr marL="45720" indent="0">
              <a:buNone/>
            </a:pPr>
            <a:r>
              <a:rPr lang="ja-JP" altLang="en-US" sz="3200" dirty="0">
                <a:solidFill>
                  <a:srgbClr val="000090"/>
                </a:solidFill>
                <a:latin typeface="+mj-ea"/>
                <a:ea typeface="+mj-ea"/>
              </a:rPr>
              <a:t>＊大人が煙草を吸っている間は　</a:t>
            </a:r>
            <a:endParaRPr lang="en-US" altLang="ja-JP" sz="3200" dirty="0">
              <a:solidFill>
                <a:srgbClr val="000090"/>
              </a:solidFill>
              <a:latin typeface="+mj-ea"/>
              <a:ea typeface="+mj-ea"/>
            </a:endParaRPr>
          </a:p>
          <a:p>
            <a:pPr marL="45720" indent="0">
              <a:buNone/>
            </a:pPr>
            <a:r>
              <a:rPr lang="ja-JP" altLang="ja-JP" dirty="0">
                <a:solidFill>
                  <a:srgbClr val="000090"/>
                </a:solidFill>
                <a:latin typeface="+mj-ea"/>
                <a:ea typeface="+mj-ea"/>
              </a:rPr>
              <a:t>　</a:t>
            </a:r>
            <a:r>
              <a:rPr lang="ja-JP" altLang="en-US" dirty="0">
                <a:solidFill>
                  <a:srgbClr val="000090"/>
                </a:solidFill>
                <a:latin typeface="+mj-ea"/>
                <a:ea typeface="+mj-ea"/>
              </a:rPr>
              <a:t>　　</a:t>
            </a:r>
            <a:r>
              <a:rPr lang="ja-JP" altLang="en-US" sz="3200" dirty="0">
                <a:solidFill>
                  <a:srgbClr val="FF024F"/>
                </a:solidFill>
                <a:latin typeface="+mj-ea"/>
                <a:ea typeface="+mj-ea"/>
              </a:rPr>
              <a:t>そっと自分の部屋に行って勉強しよう</a:t>
            </a:r>
            <a:r>
              <a:rPr lang="ja-JP" altLang="en-US" sz="3200" dirty="0">
                <a:solidFill>
                  <a:srgbClr val="000090"/>
                </a:solidFill>
                <a:latin typeface="+mj-ea"/>
                <a:ea typeface="+mj-ea"/>
              </a:rPr>
              <a:t>。</a:t>
            </a:r>
            <a:endParaRPr lang="en-US" altLang="ja-JP" sz="3200" dirty="0">
              <a:solidFill>
                <a:srgbClr val="000090"/>
              </a:solidFill>
              <a:latin typeface="+mj-ea"/>
              <a:ea typeface="+mj-ea"/>
            </a:endParaRPr>
          </a:p>
        </p:txBody>
      </p:sp>
    </p:spTree>
    <p:extLst>
      <p:ext uri="{BB962C8B-B14F-4D97-AF65-F5344CB8AC3E}">
        <p14:creationId xmlns:p14="http://schemas.microsoft.com/office/powerpoint/2010/main" val="1059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618747" y="332656"/>
            <a:ext cx="7635860" cy="1154097"/>
          </a:xfrm>
        </p:spPr>
        <p:txBody>
          <a:bodyPr>
            <a:noAutofit/>
          </a:bodyPr>
          <a:lstStyle/>
          <a:p>
            <a:r>
              <a:rPr lang="ja-JP" altLang="en-US" dirty="0">
                <a:solidFill>
                  <a:srgbClr val="0000FF"/>
                </a:solidFill>
                <a:latin typeface="ＤＦＰ太丸ゴシック体"/>
                <a:ea typeface="ＤＦＰ太丸ゴシック体"/>
                <a:cs typeface="ＤＦＰ太丸ゴシック体"/>
              </a:rPr>
              <a:t>そんなとき　君にやれること</a:t>
            </a:r>
            <a:br>
              <a:rPr lang="en-US" altLang="ja-JP" dirty="0">
                <a:solidFill>
                  <a:srgbClr val="0000FF"/>
                </a:solidFill>
                <a:latin typeface="ＤＦＰ太丸ゴシック体"/>
                <a:ea typeface="ＤＦＰ太丸ゴシック体"/>
                <a:cs typeface="ＤＦＰ太丸ゴシック体"/>
              </a:rPr>
            </a:br>
            <a:r>
              <a:rPr lang="ja-JP" altLang="en-US" dirty="0">
                <a:solidFill>
                  <a:srgbClr val="0000FF"/>
                </a:solidFill>
                <a:latin typeface="ＤＦＰ太丸ゴシック体"/>
                <a:ea typeface="ＤＦＰ太丸ゴシック体"/>
                <a:cs typeface="ＤＦＰ太丸ゴシック体"/>
              </a:rPr>
              <a:t>　家族への思いやりの言葉</a:t>
            </a:r>
            <a:endParaRPr kumimoji="1" lang="ja-JP" altLang="en-US" dirty="0">
              <a:solidFill>
                <a:srgbClr val="0000FF"/>
              </a:solidFill>
              <a:latin typeface="ＤＦＰ太丸ゴシック体"/>
              <a:ea typeface="ＤＦＰ太丸ゴシック体"/>
              <a:cs typeface="ＤＦＰ太丸ゴシック体"/>
            </a:endParaRPr>
          </a:p>
        </p:txBody>
      </p:sp>
      <p:sp>
        <p:nvSpPr>
          <p:cNvPr id="5" name="テキスト ボックス 4"/>
          <p:cNvSpPr txBox="1"/>
          <p:nvPr/>
        </p:nvSpPr>
        <p:spPr>
          <a:xfrm>
            <a:off x="1764283" y="1844824"/>
            <a:ext cx="4756008" cy="3046988"/>
          </a:xfrm>
          <a:prstGeom prst="rect">
            <a:avLst/>
          </a:prstGeom>
          <a:noFill/>
          <a:ln w="3175" cmpd="sng">
            <a:noFill/>
          </a:ln>
        </p:spPr>
        <p:txBody>
          <a:bodyPr wrap="square" rtlCol="0">
            <a:spAutoFit/>
          </a:bodyPr>
          <a:lstStyle/>
          <a:p>
            <a:r>
              <a:rPr kumimoji="1" lang="ja-JP" altLang="en-US" sz="3200" dirty="0"/>
              <a:t>長く続く咳</a:t>
            </a:r>
            <a:endParaRPr kumimoji="1" lang="en-US" altLang="ja-JP" sz="3200" dirty="0"/>
          </a:p>
          <a:p>
            <a:r>
              <a:rPr kumimoji="1" lang="ja-JP" altLang="en-US" sz="3200" dirty="0"/>
              <a:t>胸焼け</a:t>
            </a:r>
            <a:endParaRPr kumimoji="1" lang="en-US" altLang="ja-JP" sz="3200" dirty="0"/>
          </a:p>
          <a:p>
            <a:r>
              <a:rPr kumimoji="1" lang="ja-JP" altLang="en-US" sz="3200" dirty="0"/>
              <a:t>声がおかしい</a:t>
            </a:r>
            <a:endParaRPr kumimoji="1" lang="en-US" altLang="ja-JP" sz="3200" dirty="0"/>
          </a:p>
          <a:p>
            <a:r>
              <a:rPr kumimoji="1" lang="ja-JP" altLang="en-US" sz="3200" dirty="0"/>
              <a:t>のどがおかしい、痛い</a:t>
            </a:r>
            <a:endParaRPr kumimoji="1" lang="en-US" altLang="ja-JP" sz="3200" dirty="0"/>
          </a:p>
          <a:p>
            <a:r>
              <a:rPr kumimoji="1" lang="ja-JP" altLang="en-US" sz="3200" dirty="0"/>
              <a:t>なんとなく胸がおかしい</a:t>
            </a:r>
            <a:endParaRPr kumimoji="1" lang="en-US" altLang="ja-JP" sz="3200" dirty="0"/>
          </a:p>
          <a:p>
            <a:r>
              <a:rPr kumimoji="1" lang="ja-JP" altLang="en-US" sz="3200" dirty="0"/>
              <a:t>胸にしこり</a:t>
            </a:r>
            <a:endParaRPr kumimoji="1" lang="en-US" altLang="ja-JP" sz="3200" dirty="0"/>
          </a:p>
        </p:txBody>
      </p:sp>
      <p:sp>
        <p:nvSpPr>
          <p:cNvPr id="7" name="テキスト ボックス 6"/>
          <p:cNvSpPr txBox="1"/>
          <p:nvPr/>
        </p:nvSpPr>
        <p:spPr>
          <a:xfrm>
            <a:off x="2844403" y="5301208"/>
            <a:ext cx="7112541" cy="1200329"/>
          </a:xfrm>
          <a:prstGeom prst="rect">
            <a:avLst/>
          </a:prstGeom>
          <a:noFill/>
        </p:spPr>
        <p:txBody>
          <a:bodyPr wrap="square" rtlCol="0" anchor="ctr">
            <a:spAutoFit/>
          </a:bodyPr>
          <a:lstStyle/>
          <a:p>
            <a:pPr algn="ctr"/>
            <a:r>
              <a:rPr lang="en-US" altLang="ja-JP" sz="3600" dirty="0">
                <a:solidFill>
                  <a:srgbClr val="FF024F"/>
                </a:solidFill>
                <a:latin typeface="ＤＦＰ太丸ゴシック体"/>
                <a:ea typeface="ＤＦＰ太丸ゴシック体"/>
                <a:cs typeface="ＤＦＰ太丸ゴシック体"/>
              </a:rPr>
              <a:t>↓</a:t>
            </a:r>
          </a:p>
          <a:p>
            <a:pPr algn="ctr"/>
            <a:r>
              <a:rPr lang="ja-JP" altLang="en-US" sz="3600" dirty="0">
                <a:solidFill>
                  <a:srgbClr val="FF024F"/>
                </a:solidFill>
                <a:latin typeface="ＤＦＰ太丸ゴシック体"/>
                <a:ea typeface="ＤＦＰ太丸ゴシック体"/>
                <a:cs typeface="ＤＦＰ太丸ゴシック体"/>
              </a:rPr>
              <a:t>早めに病院にかかるよう勧めよう</a:t>
            </a:r>
          </a:p>
        </p:txBody>
      </p:sp>
      <p:grpSp>
        <p:nvGrpSpPr>
          <p:cNvPr id="16" name="図形グループ 15"/>
          <p:cNvGrpSpPr/>
          <p:nvPr/>
        </p:nvGrpSpPr>
        <p:grpSpPr>
          <a:xfrm>
            <a:off x="6084763" y="1844824"/>
            <a:ext cx="5151941" cy="3046988"/>
            <a:chOff x="6084763" y="1844824"/>
            <a:chExt cx="5151941" cy="3046988"/>
          </a:xfrm>
        </p:grpSpPr>
        <p:sp>
          <p:nvSpPr>
            <p:cNvPr id="6" name="テキスト ボックス 5"/>
            <p:cNvSpPr txBox="1"/>
            <p:nvPr/>
          </p:nvSpPr>
          <p:spPr>
            <a:xfrm>
              <a:off x="7236891" y="1844824"/>
              <a:ext cx="3999813" cy="3046988"/>
            </a:xfrm>
            <a:prstGeom prst="rect">
              <a:avLst/>
            </a:prstGeom>
            <a:noFill/>
          </p:spPr>
          <p:txBody>
            <a:bodyPr wrap="none" rtlCol="0">
              <a:spAutoFit/>
            </a:bodyPr>
            <a:lstStyle/>
            <a:p>
              <a:r>
                <a:rPr kumimoji="1" lang="ja-JP" altLang="en-US" sz="3200" dirty="0"/>
                <a:t>肺癌・肺炎　</a:t>
              </a:r>
              <a:endParaRPr kumimoji="1" lang="en-US" altLang="ja-JP" sz="3200" dirty="0"/>
            </a:p>
            <a:p>
              <a:r>
                <a:rPr kumimoji="1" lang="ja-JP" altLang="en-US" sz="3200" dirty="0"/>
                <a:t>食道癌　しょくどうがん</a:t>
              </a:r>
              <a:endParaRPr kumimoji="1" lang="en-US" altLang="ja-JP" sz="3200" dirty="0"/>
            </a:p>
            <a:p>
              <a:r>
                <a:rPr kumimoji="1" lang="ja-JP" altLang="en-US" sz="3200" dirty="0"/>
                <a:t>喉頭癌　こうとうがん</a:t>
              </a:r>
              <a:endParaRPr kumimoji="1" lang="en-US" altLang="ja-JP" sz="3200" dirty="0"/>
            </a:p>
            <a:p>
              <a:r>
                <a:rPr kumimoji="1" lang="ja-JP" altLang="en-US" sz="3200" dirty="0"/>
                <a:t>咽頭癌　いんとうがん</a:t>
              </a:r>
              <a:endParaRPr kumimoji="1" lang="en-US" altLang="ja-JP" sz="3200" dirty="0"/>
            </a:p>
            <a:p>
              <a:r>
                <a:rPr kumimoji="1" lang="ja-JP" altLang="en-US" sz="3200" dirty="0"/>
                <a:t>心臓病　</a:t>
              </a:r>
              <a:endParaRPr kumimoji="1" lang="en-US" altLang="ja-JP" sz="3200" dirty="0"/>
            </a:p>
            <a:p>
              <a:r>
                <a:rPr kumimoji="1" lang="ja-JP" altLang="en-US" sz="3200" dirty="0"/>
                <a:t>乳癌　　</a:t>
              </a:r>
              <a:r>
                <a:rPr kumimoji="1" lang="en-US" altLang="ja-JP" sz="3200" dirty="0"/>
                <a:t> </a:t>
              </a:r>
              <a:r>
                <a:rPr kumimoji="1" lang="ja-JP" altLang="en-US" sz="3200" dirty="0"/>
                <a:t>にゅうがん</a:t>
              </a:r>
            </a:p>
          </p:txBody>
        </p:sp>
        <p:grpSp>
          <p:nvGrpSpPr>
            <p:cNvPr id="15" name="図形グループ 14"/>
            <p:cNvGrpSpPr/>
            <p:nvPr/>
          </p:nvGrpSpPr>
          <p:grpSpPr>
            <a:xfrm>
              <a:off x="6084763" y="1988840"/>
              <a:ext cx="864096" cy="2736304"/>
              <a:chOff x="6084763" y="1988840"/>
              <a:chExt cx="864096" cy="2736304"/>
            </a:xfrm>
          </p:grpSpPr>
          <p:sp>
            <p:nvSpPr>
              <p:cNvPr id="9" name="右矢印 8"/>
              <p:cNvSpPr/>
              <p:nvPr/>
            </p:nvSpPr>
            <p:spPr>
              <a:xfrm>
                <a:off x="6084763" y="1988840"/>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6084763" y="2492896"/>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084763" y="2924944"/>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084763" y="3429000"/>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084763" y="3933056"/>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6084763" y="4437112"/>
                <a:ext cx="864096" cy="288032"/>
              </a:xfrm>
              <a:prstGeom prst="rightArrow">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426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68339" y="332656"/>
            <a:ext cx="7416824" cy="788298"/>
          </a:xfrm>
        </p:spPr>
        <p:txBody>
          <a:bodyPr>
            <a:noAutofit/>
          </a:bodyPr>
          <a:lstStyle/>
          <a:p>
            <a:pPr eaLnBrk="1" hangingPunct="1"/>
            <a:r>
              <a:rPr lang="ja-JP" altLang="en-US" sz="4800" dirty="0">
                <a:solidFill>
                  <a:srgbClr val="FF024F"/>
                </a:solidFill>
                <a:latin typeface="ＤＦＰ太丸ゴシック体"/>
                <a:ea typeface="ＤＦＰ太丸ゴシック体"/>
                <a:cs typeface="ＤＦＰ太丸ゴシック体"/>
              </a:rPr>
              <a:t>一番大事なことは・・・</a:t>
            </a:r>
          </a:p>
        </p:txBody>
      </p:sp>
      <p:sp>
        <p:nvSpPr>
          <p:cNvPr id="7" name="Text Box 5"/>
          <p:cNvSpPr txBox="1">
            <a:spLocks noChangeArrowheads="1"/>
          </p:cNvSpPr>
          <p:nvPr/>
        </p:nvSpPr>
        <p:spPr bwMode="auto">
          <a:xfrm>
            <a:off x="1723041" y="4725144"/>
            <a:ext cx="9155493" cy="1896784"/>
          </a:xfrm>
          <a:prstGeom prst="rect">
            <a:avLst/>
          </a:prstGeom>
          <a:solidFill>
            <a:srgbClr val="FFB8E8"/>
          </a:solidFill>
          <a:ln w="12700" cmpd="sng">
            <a:solidFill>
              <a:schemeClr val="tx1"/>
            </a:solidFill>
            <a:miter lim="800000"/>
            <a:headEnd/>
            <a:tailEnd/>
          </a:ln>
        </p:spPr>
        <p:txBody>
          <a:bodyPr wrap="square" lIns="80119" tIns="40060" rIns="80119" bIns="40060">
            <a:spAutoFit/>
          </a:bodyPr>
          <a:lstStyle>
            <a:lvl1pPr defTabSz="1042988" eaLnBrk="0" hangingPunct="0">
              <a:defRPr kumimoji="1" sz="2100" b="1">
                <a:solidFill>
                  <a:schemeClr val="tx1"/>
                </a:solidFill>
                <a:latin typeface="Arial" charset="0"/>
                <a:ea typeface="ＭＳ Ｐゴシック" charset="0"/>
                <a:cs typeface="ＭＳ Ｐゴシック" charset="0"/>
              </a:defRPr>
            </a:lvl1pPr>
            <a:lvl2pPr marL="742950" indent="-285750" defTabSz="1042988" eaLnBrk="0" hangingPunct="0">
              <a:defRPr kumimoji="1" sz="2100" b="1">
                <a:solidFill>
                  <a:schemeClr val="tx1"/>
                </a:solidFill>
                <a:latin typeface="Arial" charset="0"/>
                <a:ea typeface="ＭＳ Ｐゴシック" charset="0"/>
              </a:defRPr>
            </a:lvl2pPr>
            <a:lvl3pPr marL="1143000" indent="-228600" defTabSz="1042988" eaLnBrk="0" hangingPunct="0">
              <a:defRPr kumimoji="1" sz="2100" b="1">
                <a:solidFill>
                  <a:schemeClr val="tx1"/>
                </a:solidFill>
                <a:latin typeface="Arial" charset="0"/>
                <a:ea typeface="ＭＳ Ｐゴシック" charset="0"/>
              </a:defRPr>
            </a:lvl3pPr>
            <a:lvl4pPr marL="1600200" indent="-228600" defTabSz="1042988" eaLnBrk="0" hangingPunct="0">
              <a:defRPr kumimoji="1" sz="2100" b="1">
                <a:solidFill>
                  <a:schemeClr val="tx1"/>
                </a:solidFill>
                <a:latin typeface="Arial" charset="0"/>
                <a:ea typeface="ＭＳ Ｐゴシック" charset="0"/>
              </a:defRPr>
            </a:lvl4pPr>
            <a:lvl5pPr marL="2057400" indent="-228600" defTabSz="1042988" eaLnBrk="0" hangingPunct="0">
              <a:defRPr kumimoji="1" sz="2100" b="1">
                <a:solidFill>
                  <a:schemeClr val="tx1"/>
                </a:solidFill>
                <a:latin typeface="Arial" charset="0"/>
                <a:ea typeface="ＭＳ Ｐゴシック" charset="0"/>
              </a:defRPr>
            </a:lvl5pPr>
            <a:lvl6pPr marL="2514600" indent="-228600" defTabSz="1042988" eaLnBrk="0" fontAlgn="base" hangingPunct="0">
              <a:spcBef>
                <a:spcPct val="0"/>
              </a:spcBef>
              <a:spcAft>
                <a:spcPct val="0"/>
              </a:spcAft>
              <a:defRPr kumimoji="1" sz="2100" b="1">
                <a:solidFill>
                  <a:schemeClr val="tx1"/>
                </a:solidFill>
                <a:latin typeface="Arial" charset="0"/>
                <a:ea typeface="ＭＳ Ｐゴシック" charset="0"/>
              </a:defRPr>
            </a:lvl6pPr>
            <a:lvl7pPr marL="2971800" indent="-228600" defTabSz="1042988" eaLnBrk="0" fontAlgn="base" hangingPunct="0">
              <a:spcBef>
                <a:spcPct val="0"/>
              </a:spcBef>
              <a:spcAft>
                <a:spcPct val="0"/>
              </a:spcAft>
              <a:defRPr kumimoji="1" sz="2100" b="1">
                <a:solidFill>
                  <a:schemeClr val="tx1"/>
                </a:solidFill>
                <a:latin typeface="Arial" charset="0"/>
                <a:ea typeface="ＭＳ Ｐゴシック" charset="0"/>
              </a:defRPr>
            </a:lvl7pPr>
            <a:lvl8pPr marL="3429000" indent="-228600" defTabSz="1042988" eaLnBrk="0" fontAlgn="base" hangingPunct="0">
              <a:spcBef>
                <a:spcPct val="0"/>
              </a:spcBef>
              <a:spcAft>
                <a:spcPct val="0"/>
              </a:spcAft>
              <a:defRPr kumimoji="1" sz="2100" b="1">
                <a:solidFill>
                  <a:schemeClr val="tx1"/>
                </a:solidFill>
                <a:latin typeface="Arial" charset="0"/>
                <a:ea typeface="ＭＳ Ｐゴシック" charset="0"/>
              </a:defRPr>
            </a:lvl8pPr>
            <a:lvl9pPr marL="3886200" indent="-228600" defTabSz="1042988" eaLnBrk="0" fontAlgn="base" hangingPunct="0">
              <a:spcBef>
                <a:spcPct val="0"/>
              </a:spcBef>
              <a:spcAft>
                <a:spcPct val="0"/>
              </a:spcAft>
              <a:defRPr kumimoji="1" sz="2100" b="1">
                <a:solidFill>
                  <a:schemeClr val="tx1"/>
                </a:solidFill>
                <a:latin typeface="Arial" charset="0"/>
                <a:ea typeface="ＭＳ Ｐゴシック" charset="0"/>
              </a:defRPr>
            </a:lvl9pPr>
          </a:lstStyle>
          <a:p>
            <a:pPr algn="ctr" eaLnBrk="1" hangingPunct="1"/>
            <a:r>
              <a:rPr lang="ja-JP" altLang="en-US" sz="5900" dirty="0">
                <a:solidFill>
                  <a:srgbClr val="FF024F"/>
                </a:solidFill>
                <a:latin typeface="ＤＦＰ太丸ゴシック体"/>
                <a:ea typeface="ＤＦＰ太丸ゴシック体"/>
                <a:cs typeface="ＤＦＰ太丸ゴシック体"/>
              </a:rPr>
              <a:t>最初の</a:t>
            </a:r>
            <a:r>
              <a:rPr lang="ja-JP" altLang="en-US" sz="5900" dirty="0">
                <a:solidFill>
                  <a:srgbClr val="000090"/>
                </a:solidFill>
                <a:latin typeface="ＤＦＰ太丸ゴシック体"/>
                <a:ea typeface="ＤＦＰ太丸ゴシック体"/>
                <a:cs typeface="ＤＦＰ太丸ゴシック体"/>
              </a:rPr>
              <a:t>　</a:t>
            </a:r>
            <a:r>
              <a:rPr lang="ja-JP" altLang="en-US" sz="5900" dirty="0">
                <a:solidFill>
                  <a:srgbClr val="FF024F"/>
                </a:solidFill>
                <a:latin typeface="ＤＦＰ太丸ゴシック体"/>
                <a:ea typeface="ＤＦＰ太丸ゴシック体"/>
                <a:cs typeface="ＤＦＰ太丸ゴシック体"/>
              </a:rPr>
              <a:t>一本</a:t>
            </a:r>
            <a:r>
              <a:rPr lang="ja-JP" altLang="en-US" sz="5900" dirty="0">
                <a:solidFill>
                  <a:srgbClr val="000090"/>
                </a:solidFill>
                <a:latin typeface="ＤＦＰ太丸ゴシック体"/>
                <a:ea typeface="ＤＦＰ太丸ゴシック体"/>
                <a:cs typeface="ＤＦＰ太丸ゴシック体"/>
              </a:rPr>
              <a:t>　に絶対に</a:t>
            </a:r>
          </a:p>
          <a:p>
            <a:pPr algn="ctr" eaLnBrk="1" hangingPunct="1"/>
            <a:r>
              <a:rPr lang="ja-JP" altLang="en-US" sz="5900" dirty="0">
                <a:solidFill>
                  <a:srgbClr val="000090"/>
                </a:solidFill>
                <a:latin typeface="ＤＦＰ太丸ゴシック体"/>
                <a:ea typeface="ＤＦＰ太丸ゴシック体"/>
                <a:cs typeface="ＤＦＰ太丸ゴシック体"/>
              </a:rPr>
              <a:t>手を出さないこと！！</a:t>
            </a:r>
          </a:p>
        </p:txBody>
      </p:sp>
      <p:sp>
        <p:nvSpPr>
          <p:cNvPr id="10" name="角丸四角形吹き出し 9"/>
          <p:cNvSpPr/>
          <p:nvPr/>
        </p:nvSpPr>
        <p:spPr>
          <a:xfrm>
            <a:off x="972195" y="1556792"/>
            <a:ext cx="5976664" cy="1656184"/>
          </a:xfrm>
          <a:prstGeom prst="wedgeRoundRectCallout">
            <a:avLst>
              <a:gd name="adj1" fmla="val 75861"/>
              <a:gd name="adj2" fmla="val -9871"/>
              <a:gd name="adj3" fmla="val 16667"/>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FF"/>
                </a:solidFill>
                <a:latin typeface="Arial" charset="0"/>
                <a:ea typeface="ＭＳ Ｐゴシック" charset="0"/>
              </a:rPr>
              <a:t>なんとなくたばこに興味があるから</a:t>
            </a:r>
          </a:p>
          <a:p>
            <a:pPr algn="ctr"/>
            <a:r>
              <a:rPr lang="ja-JP" altLang="en-US" sz="2800" dirty="0">
                <a:solidFill>
                  <a:srgbClr val="0000FF"/>
                </a:solidFill>
                <a:latin typeface="Arial" charset="0"/>
                <a:ea typeface="ＭＳ Ｐゴシック" charset="0"/>
              </a:rPr>
              <a:t>おとなになった気分になりたいから</a:t>
            </a:r>
          </a:p>
          <a:p>
            <a:pPr algn="ctr"/>
            <a:r>
              <a:rPr lang="ja-JP" altLang="en-US" sz="2800" dirty="0">
                <a:solidFill>
                  <a:srgbClr val="0000FF"/>
                </a:solidFill>
                <a:latin typeface="Arial" charset="0"/>
                <a:ea typeface="ＭＳ Ｐゴシック" charset="0"/>
              </a:rPr>
              <a:t>かっこいいから</a:t>
            </a:r>
            <a:endParaRPr lang="en-US" altLang="ja-JP" sz="2800" dirty="0">
              <a:solidFill>
                <a:srgbClr val="0000FF"/>
              </a:solidFill>
              <a:latin typeface="Arial" charset="0"/>
              <a:ea typeface="ＭＳ Ｐゴシック" charset="0"/>
            </a:endParaRPr>
          </a:p>
        </p:txBody>
      </p:sp>
      <p:sp>
        <p:nvSpPr>
          <p:cNvPr id="11" name="爆発 2 10"/>
          <p:cNvSpPr/>
          <p:nvPr/>
        </p:nvSpPr>
        <p:spPr>
          <a:xfrm>
            <a:off x="8317011" y="1484784"/>
            <a:ext cx="3384376" cy="1728192"/>
          </a:xfrm>
          <a:prstGeom prst="irregularSeal2">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rgbClr val="0000FF"/>
                </a:solidFill>
              </a:rPr>
              <a:t>吸ってみたい</a:t>
            </a:r>
          </a:p>
        </p:txBody>
      </p:sp>
      <p:sp>
        <p:nvSpPr>
          <p:cNvPr id="13" name="下矢印吹き出し 12"/>
          <p:cNvSpPr/>
          <p:nvPr/>
        </p:nvSpPr>
        <p:spPr>
          <a:xfrm>
            <a:off x="972195" y="3573016"/>
            <a:ext cx="10657184" cy="1080120"/>
          </a:xfrm>
          <a:prstGeom prst="down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ct val="20000"/>
              </a:spcBef>
            </a:pPr>
            <a:r>
              <a:rPr lang="ja-JP" altLang="en-US" sz="2800" b="1" dirty="0">
                <a:solidFill>
                  <a:srgbClr val="0000FF"/>
                </a:solidFill>
                <a:latin typeface="ＤＦＰ太丸ゴシック体"/>
                <a:ea typeface="ＤＦＰ太丸ゴシック体"/>
                <a:cs typeface="ＤＦＰ太丸ゴシック体"/>
              </a:rPr>
              <a:t>などなど　一本だけなら　だいじょうぶ　という考えが危険です</a:t>
            </a:r>
          </a:p>
        </p:txBody>
      </p:sp>
    </p:spTree>
    <p:extLst>
      <p:ext uri="{BB962C8B-B14F-4D97-AF65-F5344CB8AC3E}">
        <p14:creationId xmlns:p14="http://schemas.microsoft.com/office/powerpoint/2010/main" val="26083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979" y="1196752"/>
            <a:ext cx="4096006" cy="5327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fontScale="90000"/>
          </a:bodyPr>
          <a:lstStyle/>
          <a:p>
            <a:r>
              <a:rPr kumimoji="1" lang="en-US" altLang="ja-JP" sz="4000" dirty="0"/>
              <a:t>Q</a:t>
            </a:r>
            <a:r>
              <a:rPr kumimoji="1" lang="ja-JP" altLang="en-US" sz="4000" dirty="0"/>
              <a:t>１　タバコの煙に含まれている化学物質は何種類？</a:t>
            </a:r>
          </a:p>
        </p:txBody>
      </p:sp>
      <p:sp>
        <p:nvSpPr>
          <p:cNvPr id="3" name="コンテンツ プレースホルダ 2"/>
          <p:cNvSpPr>
            <a:spLocks noGrp="1"/>
          </p:cNvSpPr>
          <p:nvPr>
            <p:ph idx="1"/>
          </p:nvPr>
        </p:nvSpPr>
        <p:spPr>
          <a:xfrm>
            <a:off x="1260227" y="1484784"/>
            <a:ext cx="4734603" cy="2044819"/>
          </a:xfrm>
        </p:spPr>
        <p:txBody>
          <a:bodyPr>
            <a:noAutofit/>
          </a:bodyPr>
          <a:lstStyle/>
          <a:p>
            <a:pPr>
              <a:buNone/>
            </a:pPr>
            <a:r>
              <a:rPr kumimoji="1" lang="ja-JP" altLang="en-US" sz="4000" dirty="0"/>
              <a:t>①　約１０００種類</a:t>
            </a:r>
            <a:endParaRPr kumimoji="1" lang="en-US" altLang="ja-JP" sz="4000" dirty="0"/>
          </a:p>
          <a:p>
            <a:pPr>
              <a:buNone/>
            </a:pPr>
            <a:r>
              <a:rPr lang="ja-JP" altLang="en-US" sz="4000" dirty="0"/>
              <a:t>②　約４０００種類</a:t>
            </a:r>
            <a:endParaRPr lang="en-US" altLang="ja-JP" sz="4000" dirty="0"/>
          </a:p>
          <a:p>
            <a:pPr>
              <a:buNone/>
            </a:pPr>
            <a:r>
              <a:rPr kumimoji="1" lang="ja-JP" altLang="en-US" sz="4000" dirty="0"/>
              <a:t>③　約７０００種類</a:t>
            </a:r>
          </a:p>
        </p:txBody>
      </p:sp>
      <p:sp>
        <p:nvSpPr>
          <p:cNvPr id="6" name="コンテンツ プレースホルダー 2"/>
          <p:cNvSpPr txBox="1">
            <a:spLocks/>
          </p:cNvSpPr>
          <p:nvPr/>
        </p:nvSpPr>
        <p:spPr>
          <a:xfrm>
            <a:off x="468139" y="3573016"/>
            <a:ext cx="9001000" cy="3140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　</a:t>
            </a:r>
            <a:r>
              <a:rPr lang="ja-JP" altLang="en-US" sz="3600" dirty="0">
                <a:solidFill>
                  <a:srgbClr val="FF0000"/>
                </a:solidFill>
              </a:rPr>
              <a:t>主流煙の約９５％を約４０００種類の</a:t>
            </a:r>
            <a:endParaRPr lang="en-US" altLang="ja-JP" sz="3600" dirty="0">
              <a:solidFill>
                <a:srgbClr val="FF0000"/>
              </a:solidFill>
            </a:endParaRPr>
          </a:p>
          <a:p>
            <a:pPr marL="0" indent="0">
              <a:buNone/>
            </a:pPr>
            <a:r>
              <a:rPr lang="ja-JP" altLang="en-US" sz="3600" dirty="0">
                <a:solidFill>
                  <a:srgbClr val="FF0000"/>
                </a:solidFill>
              </a:rPr>
              <a:t>化学物質が占めている。その中で、人体</a:t>
            </a:r>
            <a:endParaRPr lang="en-US" altLang="ja-JP" sz="3600" dirty="0">
              <a:solidFill>
                <a:srgbClr val="FF0000"/>
              </a:solidFill>
            </a:endParaRPr>
          </a:p>
          <a:p>
            <a:pPr marL="0" indent="0">
              <a:buNone/>
            </a:pPr>
            <a:r>
              <a:rPr lang="ja-JP" altLang="en-US" sz="3600" dirty="0">
                <a:solidFill>
                  <a:srgbClr val="FF0000"/>
                </a:solidFill>
              </a:rPr>
              <a:t>に有害となる物質は約２００種類、発がん</a:t>
            </a:r>
            <a:endParaRPr lang="en-US" altLang="ja-JP" sz="3600" dirty="0">
              <a:solidFill>
                <a:srgbClr val="FF0000"/>
              </a:solidFill>
            </a:endParaRPr>
          </a:p>
          <a:p>
            <a:pPr marL="0" indent="0">
              <a:buNone/>
            </a:pPr>
            <a:r>
              <a:rPr lang="ja-JP" altLang="en-US" sz="3600" dirty="0">
                <a:solidFill>
                  <a:srgbClr val="FF0000"/>
                </a:solidFill>
              </a:rPr>
              <a:t>性のあるものが約６０種類含まれている。</a:t>
            </a:r>
            <a:endParaRPr lang="en-US" altLang="ja-JP" sz="3600" dirty="0">
              <a:solidFill>
                <a:srgbClr val="FF0000"/>
              </a:solidFill>
            </a:endParaRPr>
          </a:p>
          <a:p>
            <a:pPr marL="0" indent="0">
              <a:buNone/>
            </a:pPr>
            <a:r>
              <a:rPr lang="ja-JP" altLang="en-US" sz="2000" dirty="0">
                <a:solidFill>
                  <a:srgbClr val="FF0000"/>
                </a:solidFill>
              </a:rPr>
              <a:t>（厚生労働省</a:t>
            </a:r>
            <a:r>
              <a:rPr lang="en-US" altLang="ja-JP" sz="2000" dirty="0">
                <a:solidFill>
                  <a:srgbClr val="FF0000"/>
                </a:solidFill>
              </a:rPr>
              <a:t>e-</a:t>
            </a:r>
            <a:r>
              <a:rPr lang="ja-JP" altLang="en-US" sz="2000" dirty="0">
                <a:solidFill>
                  <a:srgbClr val="FF0000"/>
                </a:solidFill>
              </a:rPr>
              <a:t>ヘルスネットより）</a:t>
            </a:r>
            <a:endParaRPr lang="en-US" altLang="ja-JP" sz="3200" dirty="0">
              <a:solidFill>
                <a:srgbClr val="FF0000"/>
              </a:solidFill>
            </a:endParaRPr>
          </a:p>
          <a:p>
            <a:pPr marL="0" indent="0">
              <a:buNone/>
            </a:pPr>
            <a:endParaRPr lang="en-US" altLang="ja-JP" sz="4000" dirty="0">
              <a:solidFill>
                <a:srgbClr val="FF0000"/>
              </a:solidFill>
            </a:endParaRPr>
          </a:p>
          <a:p>
            <a:pPr marL="0" indent="0">
              <a:buFont typeface="Arial" panose="020B0604020202020204" pitchFamily="34" charset="0"/>
              <a:buNone/>
            </a:pPr>
            <a:endParaRPr lang="ja-JP" altLang="ja-JP" sz="4000" dirty="0">
              <a:solidFill>
                <a:srgbClr val="FF0000"/>
              </a:solidFill>
            </a:endParaRPr>
          </a:p>
        </p:txBody>
      </p:sp>
      <p:sp>
        <p:nvSpPr>
          <p:cNvPr id="7" name="円/楕円 6"/>
          <p:cNvSpPr/>
          <p:nvPr/>
        </p:nvSpPr>
        <p:spPr>
          <a:xfrm>
            <a:off x="1260227" y="2204864"/>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1143000"/>
          </a:xfrm>
        </p:spPr>
        <p:txBody>
          <a:bodyPr/>
          <a:lstStyle/>
          <a:p>
            <a:r>
              <a:rPr lang="ja-JP" altLang="en-US">
                <a:latin typeface="Calibri" charset="0"/>
                <a:ea typeface="ＭＳ Ｐゴシック" charset="0"/>
              </a:rPr>
              <a:t>１</a:t>
            </a:r>
          </a:p>
        </p:txBody>
      </p:sp>
      <p:sp>
        <p:nvSpPr>
          <p:cNvPr id="5" name="コンテンツ プレースホルダー 2"/>
          <p:cNvSpPr>
            <a:spLocks noGrp="1"/>
          </p:cNvSpPr>
          <p:nvPr>
            <p:ph idx="1"/>
          </p:nvPr>
        </p:nvSpPr>
        <p:spPr>
          <a:xfrm>
            <a:off x="457200" y="1600200"/>
            <a:ext cx="8229600" cy="4525963"/>
          </a:xfrm>
        </p:spPr>
        <p:txBody>
          <a:bodyPr/>
          <a:lstStyle/>
          <a:p>
            <a:endParaRPr lang="ja-JP" altLang="en-US">
              <a:latin typeface="Calibri" charset="0"/>
              <a:ea typeface="ＭＳ Ｐゴシック" charset="0"/>
            </a:endParaRPr>
          </a:p>
        </p:txBody>
      </p:sp>
      <p:pic>
        <p:nvPicPr>
          <p:cNvPr id="6" name="Picture 2" descr="F:\My Pictures\2008.8.19～27ケニア大旅行の写真 美映子\一眼レフ\101NCD60\DSC_0157.JPG"/>
          <p:cNvPicPr>
            <a:picLocks noChangeAspect="1" noChangeArrowheads="1"/>
          </p:cNvPicPr>
          <p:nvPr/>
        </p:nvPicPr>
        <p:blipFill>
          <a:blip r:embed="rId2">
            <a:extLst>
              <a:ext uri="{28A0092B-C50C-407E-A947-70E740481C1C}">
                <a14:useLocalDpi xmlns:a14="http://schemas.microsoft.com/office/drawing/2010/main" val="0"/>
              </a:ext>
            </a:extLst>
          </a:blip>
          <a:srcRect l="10626"/>
          <a:stretch>
            <a:fillRect/>
          </a:stretch>
        </p:blipFill>
        <p:spPr bwMode="auto">
          <a:xfrm>
            <a:off x="-12700" y="0"/>
            <a:ext cx="91567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正方形/長方形 4"/>
          <p:cNvSpPr>
            <a:spLocks noChangeArrowheads="1"/>
          </p:cNvSpPr>
          <p:nvPr/>
        </p:nvSpPr>
        <p:spPr bwMode="auto">
          <a:xfrm>
            <a:off x="1044203" y="1124744"/>
            <a:ext cx="7073311"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ja-JP" altLang="en-US" sz="4400" dirty="0">
                <a:solidFill>
                  <a:schemeClr val="bg1"/>
                </a:solidFill>
                <a:latin typeface="ＤＦＰ太丸ゴシック体"/>
                <a:ea typeface="ＤＦＰ太丸ゴシック体"/>
                <a:cs typeface="ＤＦＰ太丸ゴシック体"/>
              </a:rPr>
              <a:t>お話を聞いてくれて</a:t>
            </a:r>
            <a:endParaRPr lang="en-US" altLang="ja-JP" sz="4400" dirty="0">
              <a:solidFill>
                <a:schemeClr val="bg1"/>
              </a:solidFill>
              <a:latin typeface="ＤＦＰ太丸ゴシック体"/>
              <a:ea typeface="ＤＦＰ太丸ゴシック体"/>
              <a:cs typeface="ＤＦＰ太丸ゴシック体"/>
            </a:endParaRPr>
          </a:p>
          <a:p>
            <a:pPr algn="ctr">
              <a:spcBef>
                <a:spcPct val="50000"/>
              </a:spcBef>
            </a:pPr>
            <a:r>
              <a:rPr lang="ja-JP" altLang="en-US" sz="4400" dirty="0">
                <a:solidFill>
                  <a:schemeClr val="bg1"/>
                </a:solidFill>
                <a:latin typeface="ＤＦＰ太丸ゴシック体"/>
                <a:ea typeface="ＤＦＰ太丸ゴシック体"/>
                <a:cs typeface="ＤＦＰ太丸ゴシック体"/>
              </a:rPr>
              <a:t>ありがとうございました！</a:t>
            </a:r>
          </a:p>
        </p:txBody>
      </p:sp>
    </p:spTree>
    <p:extLst>
      <p:ext uri="{BB962C8B-B14F-4D97-AF65-F5344CB8AC3E}">
        <p14:creationId xmlns:p14="http://schemas.microsoft.com/office/powerpoint/2010/main" val="72704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sz="4000" dirty="0"/>
              <a:t>Q</a:t>
            </a:r>
            <a:r>
              <a:rPr lang="ja-JP" altLang="en-US" sz="4000" dirty="0"/>
              <a:t>２　ライトタバコ（タール・ニコチン量の低いタバコ）の危険　　　　　性は普通のタバコと比べて低いでしょうか？</a:t>
            </a:r>
            <a:endParaRPr kumimoji="1" lang="ja-JP" altLang="en-US" sz="4000" dirty="0"/>
          </a:p>
        </p:txBody>
      </p:sp>
      <p:sp>
        <p:nvSpPr>
          <p:cNvPr id="3" name="コンテンツ プレースホルダ 2"/>
          <p:cNvSpPr>
            <a:spLocks noGrp="1"/>
          </p:cNvSpPr>
          <p:nvPr>
            <p:ph idx="1"/>
          </p:nvPr>
        </p:nvSpPr>
        <p:spPr>
          <a:xfrm>
            <a:off x="1980307" y="1844824"/>
            <a:ext cx="2448272" cy="1900803"/>
          </a:xfrm>
        </p:spPr>
        <p:txBody>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p>
          <a:p>
            <a:pPr>
              <a:buNone/>
            </a:pPr>
            <a:endParaRPr kumimoji="1" lang="en-US" altLang="ja-JP" dirty="0"/>
          </a:p>
        </p:txBody>
      </p:sp>
      <p:sp>
        <p:nvSpPr>
          <p:cNvPr id="4" name="コンテンツ プレースホルダー 2"/>
          <p:cNvSpPr txBox="1">
            <a:spLocks/>
          </p:cNvSpPr>
          <p:nvPr/>
        </p:nvSpPr>
        <p:spPr>
          <a:xfrm>
            <a:off x="1332235" y="4005064"/>
            <a:ext cx="10515600" cy="2552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　タールやニコチン量が少ない分、喫煙する本数を増やしたり、煙を多く吸ったりするなど吸い方が変わることがあるため、必ずしも危険性の低減とは結びつかない。</a:t>
            </a:r>
            <a:r>
              <a:rPr lang="ja-JP" altLang="en-US" sz="2000" dirty="0">
                <a:solidFill>
                  <a:srgbClr val="FF0000"/>
                </a:solidFill>
              </a:rPr>
              <a:t>（厚生労働省　最新たばこ情報より）</a:t>
            </a:r>
            <a:endParaRPr lang="ja-JP" altLang="ja-JP" sz="4000" dirty="0">
              <a:solidFill>
                <a:srgbClr val="FF0000"/>
              </a:solidFill>
            </a:endParaRPr>
          </a:p>
        </p:txBody>
      </p:sp>
      <p:sp>
        <p:nvSpPr>
          <p:cNvPr id="5" name="円/楕円 4"/>
          <p:cNvSpPr/>
          <p:nvPr/>
        </p:nvSpPr>
        <p:spPr>
          <a:xfrm>
            <a:off x="1980307" y="2708920"/>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947" y="1340768"/>
            <a:ext cx="2570408" cy="201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123" y="274638"/>
            <a:ext cx="12025336" cy="1143000"/>
          </a:xfrm>
        </p:spPr>
        <p:txBody>
          <a:bodyPr>
            <a:normAutofit fontScale="90000"/>
          </a:bodyPr>
          <a:lstStyle/>
          <a:p>
            <a:r>
              <a:rPr kumimoji="1" lang="en-US" altLang="ja-JP" sz="4000" dirty="0"/>
              <a:t>Q3</a:t>
            </a:r>
            <a:r>
              <a:rPr kumimoji="1" lang="ja-JP" altLang="en-US" sz="4000" dirty="0"/>
              <a:t>　親がタバコを吸っている児童の歯茎はどちらでしょうか？</a:t>
            </a:r>
          </a:p>
        </p:txBody>
      </p:sp>
      <p:sp>
        <p:nvSpPr>
          <p:cNvPr id="3" name="コンテンツ プレースホルダ 2"/>
          <p:cNvSpPr>
            <a:spLocks noGrp="1"/>
          </p:cNvSpPr>
          <p:nvPr>
            <p:ph idx="1"/>
          </p:nvPr>
        </p:nvSpPr>
        <p:spPr/>
        <p:txBody>
          <a:bodyPr/>
          <a:lstStyle/>
          <a:p>
            <a:pPr>
              <a:buNone/>
            </a:pPr>
            <a:r>
              <a:rPr kumimoji="1" lang="ja-JP" altLang="en-US" dirty="0"/>
              <a:t>①　　　　　　　　　　　　　　　　　　②　　</a:t>
            </a:r>
          </a:p>
        </p:txBody>
      </p:sp>
      <p:pic>
        <p:nvPicPr>
          <p:cNvPr id="4" name="図 3"/>
          <p:cNvPicPr>
            <a:picLocks noChangeAspect="1"/>
          </p:cNvPicPr>
          <p:nvPr/>
        </p:nvPicPr>
        <p:blipFill>
          <a:blip r:embed="rId2" cstate="print"/>
          <a:stretch>
            <a:fillRect/>
          </a:stretch>
        </p:blipFill>
        <p:spPr>
          <a:xfrm>
            <a:off x="1476251" y="1556792"/>
            <a:ext cx="3600400" cy="2016224"/>
          </a:xfrm>
          <a:prstGeom prst="rect">
            <a:avLst/>
          </a:prstGeom>
        </p:spPr>
      </p:pic>
      <p:pic>
        <p:nvPicPr>
          <p:cNvPr id="5" name="図 4"/>
          <p:cNvPicPr>
            <a:picLocks noChangeAspect="1"/>
          </p:cNvPicPr>
          <p:nvPr/>
        </p:nvPicPr>
        <p:blipFill>
          <a:blip r:embed="rId3" cstate="print"/>
          <a:stretch>
            <a:fillRect/>
          </a:stretch>
        </p:blipFill>
        <p:spPr>
          <a:xfrm>
            <a:off x="6732835" y="1556792"/>
            <a:ext cx="3521872" cy="2030403"/>
          </a:xfrm>
          <a:prstGeom prst="rect">
            <a:avLst/>
          </a:prstGeom>
        </p:spPr>
      </p:pic>
      <p:sp>
        <p:nvSpPr>
          <p:cNvPr id="6" name="コンテンツ プレースホルダー 2"/>
          <p:cNvSpPr txBox="1">
            <a:spLocks/>
          </p:cNvSpPr>
          <p:nvPr/>
        </p:nvSpPr>
        <p:spPr>
          <a:xfrm>
            <a:off x="540147" y="3861048"/>
            <a:ext cx="11737304" cy="28083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　</a:t>
            </a:r>
            <a:r>
              <a:rPr lang="ja-JP" altLang="en-US" sz="4300" dirty="0">
                <a:solidFill>
                  <a:srgbClr val="FF0000"/>
                </a:solidFill>
              </a:rPr>
              <a:t>タバコにより、歯茎が黒くなるという症状は喫煙者だけでなく受動喫煙でも起こる。</a:t>
            </a:r>
            <a:r>
              <a:rPr lang="ja-JP" altLang="en-US" sz="2600" dirty="0">
                <a:solidFill>
                  <a:srgbClr val="FF0000"/>
                </a:solidFill>
              </a:rPr>
              <a:t>（写真：厚生労働省ｅ</a:t>
            </a:r>
            <a:r>
              <a:rPr lang="en-US" altLang="ja-JP" sz="2600" dirty="0">
                <a:solidFill>
                  <a:srgbClr val="FF0000"/>
                </a:solidFill>
              </a:rPr>
              <a:t>-</a:t>
            </a:r>
            <a:r>
              <a:rPr lang="ja-JP" altLang="en-US" sz="2600" dirty="0">
                <a:solidFill>
                  <a:srgbClr val="FF0000"/>
                </a:solidFill>
              </a:rPr>
              <a:t>ヘルスネット）</a:t>
            </a:r>
            <a:endParaRPr lang="en-US" altLang="ja-JP" sz="2600" dirty="0">
              <a:solidFill>
                <a:srgbClr val="FF0000"/>
              </a:solidFill>
            </a:endParaRPr>
          </a:p>
          <a:p>
            <a:pPr marL="0" indent="0">
              <a:buNone/>
            </a:pPr>
            <a:r>
              <a:rPr lang="ja-JP" altLang="en-US" sz="4000" dirty="0">
                <a:solidFill>
                  <a:srgbClr val="FF0000"/>
                </a:solidFill>
              </a:rPr>
              <a:t>　</a:t>
            </a:r>
            <a:r>
              <a:rPr lang="ja-JP" altLang="en-US" sz="4300" dirty="0">
                <a:solidFill>
                  <a:srgbClr val="FF0000"/>
                </a:solidFill>
              </a:rPr>
              <a:t>受動喫煙の歯周組織への影響は比較的若い年代から現れ、発見しやすい（歯・歯茎の着色、口臭、歯周病など）</a:t>
            </a:r>
            <a:endParaRPr lang="ja-JP" altLang="ja-JP" sz="4000" dirty="0">
              <a:solidFill>
                <a:srgbClr val="FF0000"/>
              </a:solidFill>
            </a:endParaRPr>
          </a:p>
        </p:txBody>
      </p:sp>
      <p:sp>
        <p:nvSpPr>
          <p:cNvPr id="7" name="円/楕円 6"/>
          <p:cNvSpPr/>
          <p:nvPr/>
        </p:nvSpPr>
        <p:spPr>
          <a:xfrm>
            <a:off x="540147" y="1556792"/>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むし歯のイラスト">
            <a:hlinkClick r:id="rId2"/>
          </p:cNvPr>
          <p:cNvPicPr>
            <a:picLocks noChangeAspect="1" noChangeArrowheads="1"/>
          </p:cNvPicPr>
          <p:nvPr/>
        </p:nvPicPr>
        <p:blipFill>
          <a:blip r:embed="rId3" cstate="print"/>
          <a:srcRect/>
          <a:stretch>
            <a:fillRect/>
          </a:stretch>
        </p:blipFill>
        <p:spPr bwMode="auto">
          <a:xfrm>
            <a:off x="9037091" y="1124744"/>
            <a:ext cx="1667885" cy="2723078"/>
          </a:xfrm>
          <a:prstGeom prst="rect">
            <a:avLst/>
          </a:prstGeom>
          <a:noFill/>
        </p:spPr>
      </p:pic>
      <p:pic>
        <p:nvPicPr>
          <p:cNvPr id="7170" name="Picture 2" descr="虫歯のイラスト「歯痛の男の子」">
            <a:hlinkClick r:id="rId4"/>
          </p:cNvPr>
          <p:cNvPicPr>
            <a:picLocks noChangeAspect="1" noChangeArrowheads="1"/>
          </p:cNvPicPr>
          <p:nvPr/>
        </p:nvPicPr>
        <p:blipFill>
          <a:blip r:embed="rId5" cstate="print"/>
          <a:srcRect/>
          <a:stretch>
            <a:fillRect/>
          </a:stretch>
        </p:blipFill>
        <p:spPr bwMode="auto">
          <a:xfrm>
            <a:off x="5148659" y="1124744"/>
            <a:ext cx="2520280" cy="2973782"/>
          </a:xfrm>
          <a:prstGeom prst="rect">
            <a:avLst/>
          </a:prstGeom>
          <a:noFill/>
        </p:spPr>
      </p:pic>
      <p:sp>
        <p:nvSpPr>
          <p:cNvPr id="2" name="タイトル 1"/>
          <p:cNvSpPr>
            <a:spLocks noGrp="1"/>
          </p:cNvSpPr>
          <p:nvPr>
            <p:ph type="title"/>
          </p:nvPr>
        </p:nvSpPr>
        <p:spPr/>
        <p:txBody>
          <a:bodyPr>
            <a:normAutofit/>
          </a:bodyPr>
          <a:lstStyle/>
          <a:p>
            <a:r>
              <a:rPr kumimoji="1" lang="en-US" altLang="ja-JP" sz="4000" dirty="0"/>
              <a:t>Q4</a:t>
            </a:r>
            <a:r>
              <a:rPr kumimoji="1" lang="ja-JP" altLang="en-US" sz="4000" dirty="0"/>
              <a:t>　子どものむし歯には家族の喫煙が影響する？</a:t>
            </a:r>
          </a:p>
        </p:txBody>
      </p:sp>
      <p:sp>
        <p:nvSpPr>
          <p:cNvPr id="3" name="コンテンツ プレースホルダ 2"/>
          <p:cNvSpPr>
            <a:spLocks noGrp="1"/>
          </p:cNvSpPr>
          <p:nvPr>
            <p:ph idx="1"/>
          </p:nvPr>
        </p:nvSpPr>
        <p:spPr>
          <a:xfrm>
            <a:off x="1548259" y="1628800"/>
            <a:ext cx="2376264" cy="1756788"/>
          </a:xfrm>
        </p:spPr>
        <p:txBody>
          <a:bodyPr>
            <a:normAutofit/>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kumimoji="1" lang="ja-JP" altLang="en-US" sz="4400" dirty="0"/>
          </a:p>
        </p:txBody>
      </p:sp>
      <p:sp>
        <p:nvSpPr>
          <p:cNvPr id="4" name="円/楕円 3"/>
          <p:cNvSpPr/>
          <p:nvPr/>
        </p:nvSpPr>
        <p:spPr>
          <a:xfrm>
            <a:off x="1548259" y="1628800"/>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68139" y="3501008"/>
            <a:ext cx="11665296" cy="2862322"/>
          </a:xfrm>
          <a:prstGeom prst="rect">
            <a:avLst/>
          </a:prstGeom>
          <a:noFill/>
        </p:spPr>
        <p:txBody>
          <a:bodyPr wrap="square" rtlCol="0">
            <a:spAutoFit/>
          </a:bodyPr>
          <a:lstStyle/>
          <a:p>
            <a:r>
              <a:rPr lang="ja-JP" altLang="en-US" sz="3600" dirty="0"/>
              <a:t>　</a:t>
            </a:r>
            <a:r>
              <a:rPr lang="ja-JP" altLang="en-US" sz="3600" dirty="0">
                <a:solidFill>
                  <a:srgbClr val="FF0000"/>
                </a:solidFill>
              </a:rPr>
              <a:t>家族に喫煙者がいない子どものむし歯のリスクを１とすると、</a:t>
            </a:r>
            <a:r>
              <a:rPr kumimoji="1" lang="ja-JP" altLang="en-US" sz="3600" dirty="0">
                <a:solidFill>
                  <a:srgbClr val="FF0000"/>
                </a:solidFill>
              </a:rPr>
              <a:t>面前で家族にタバコを吸われた子どものむし歯のリスクは約２</a:t>
            </a:r>
            <a:r>
              <a:rPr lang="ja-JP" altLang="en-US" sz="3600" dirty="0">
                <a:solidFill>
                  <a:srgbClr val="FF0000"/>
                </a:solidFill>
              </a:rPr>
              <a:t>倍になる。</a:t>
            </a:r>
            <a:r>
              <a:rPr lang="ja-JP" altLang="en-US" sz="2000" dirty="0">
                <a:solidFill>
                  <a:srgbClr val="FF0000"/>
                </a:solidFill>
              </a:rPr>
              <a:t>（京都大学川上教授らの研究）</a:t>
            </a:r>
            <a:endParaRPr lang="en-US" altLang="ja-JP" sz="2000" dirty="0">
              <a:solidFill>
                <a:srgbClr val="FF0000"/>
              </a:solidFill>
            </a:endParaRPr>
          </a:p>
          <a:p>
            <a:r>
              <a:rPr kumimoji="1" lang="ja-JP" altLang="en-US" sz="3600" dirty="0">
                <a:solidFill>
                  <a:srgbClr val="FF0000"/>
                </a:solidFill>
              </a:rPr>
              <a:t>受動喫煙によって唾液の成分が変化し、むし歯の原因菌が集まってむし歯ができやすくなる可能性が示されている。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7524923" y="1052736"/>
            <a:ext cx="3578526" cy="2417398"/>
            <a:chOff x="7714311" y="1933643"/>
            <a:chExt cx="3578526" cy="2417398"/>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4311" y="1933643"/>
              <a:ext cx="2485757" cy="2417398"/>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0720" y="2202286"/>
              <a:ext cx="2042117" cy="2132759"/>
            </a:xfrm>
            <a:prstGeom prst="rect">
              <a:avLst/>
            </a:prstGeom>
          </p:spPr>
        </p:pic>
      </p:grpSp>
      <p:sp>
        <p:nvSpPr>
          <p:cNvPr id="2" name="タイトル 1"/>
          <p:cNvSpPr>
            <a:spLocks noGrp="1"/>
          </p:cNvSpPr>
          <p:nvPr>
            <p:ph type="title"/>
          </p:nvPr>
        </p:nvSpPr>
        <p:spPr/>
        <p:txBody>
          <a:bodyPr>
            <a:normAutofit fontScale="90000"/>
          </a:bodyPr>
          <a:lstStyle/>
          <a:p>
            <a:pPr algn="l"/>
            <a:r>
              <a:rPr kumimoji="1" lang="en-US" altLang="ja-JP" sz="4000" dirty="0"/>
              <a:t>Q5</a:t>
            </a:r>
            <a:r>
              <a:rPr kumimoji="1" lang="ja-JP" altLang="en-US" sz="4000" dirty="0"/>
              <a:t>　家の外でタバコを吸えば、家族へのタバコの害を防ぐことができる？</a:t>
            </a:r>
          </a:p>
        </p:txBody>
      </p:sp>
      <p:sp>
        <p:nvSpPr>
          <p:cNvPr id="3" name="コンテンツ プレースホルダ 2"/>
          <p:cNvSpPr>
            <a:spLocks noGrp="1"/>
          </p:cNvSpPr>
          <p:nvPr>
            <p:ph idx="1"/>
          </p:nvPr>
        </p:nvSpPr>
        <p:spPr>
          <a:xfrm>
            <a:off x="1548259" y="1772816"/>
            <a:ext cx="2376264" cy="1540764"/>
          </a:xfrm>
        </p:spPr>
        <p:txBody>
          <a:bodyPr>
            <a:noAutofit/>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kumimoji="1" lang="ja-JP" altLang="en-US" sz="4400" dirty="0"/>
          </a:p>
        </p:txBody>
      </p:sp>
      <p:sp>
        <p:nvSpPr>
          <p:cNvPr id="7" name="円/楕円 6"/>
          <p:cNvSpPr/>
          <p:nvPr/>
        </p:nvSpPr>
        <p:spPr>
          <a:xfrm>
            <a:off x="1548259" y="2636912"/>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916564" y="3722781"/>
            <a:ext cx="11305256" cy="2736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　</a:t>
            </a:r>
            <a:r>
              <a:rPr lang="ja-JP" altLang="en-US" sz="3600" dirty="0">
                <a:solidFill>
                  <a:srgbClr val="FF0000"/>
                </a:solidFill>
              </a:rPr>
              <a:t>吸い終わった人の</a:t>
            </a:r>
            <a:r>
              <a:rPr lang="ja-JP" altLang="ja-JP" sz="3600" dirty="0">
                <a:solidFill>
                  <a:srgbClr val="FF0000"/>
                </a:solidFill>
              </a:rPr>
              <a:t>服</a:t>
            </a:r>
            <a:r>
              <a:rPr lang="ja-JP" altLang="en-US" sz="3600" dirty="0">
                <a:solidFill>
                  <a:srgbClr val="FF0000"/>
                </a:solidFill>
              </a:rPr>
              <a:t>や髪</a:t>
            </a:r>
            <a:r>
              <a:rPr lang="ja-JP" altLang="ja-JP" sz="3600" dirty="0">
                <a:solidFill>
                  <a:srgbClr val="FF0000"/>
                </a:solidFill>
              </a:rPr>
              <a:t>に付い</a:t>
            </a:r>
            <a:r>
              <a:rPr lang="ja-JP" altLang="en-US" sz="3600" dirty="0">
                <a:solidFill>
                  <a:srgbClr val="FF0000"/>
                </a:solidFill>
              </a:rPr>
              <a:t>ているタバコの有害物質や呼気から出る有害物質により、家の外でタバコを吸っても家族にタバコの悪影響を与えてしまう。このように、タバコの煙を消した後の有害物質から被害を受けることをサードハンドスモークという。</a:t>
            </a:r>
            <a:endParaRPr lang="en-US" altLang="ja-JP"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7705031" y="1340768"/>
            <a:ext cx="4896544" cy="4495760"/>
            <a:chOff x="6532476" y="1203834"/>
            <a:chExt cx="5371259" cy="4783792"/>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476" y="1203834"/>
              <a:ext cx="2287113" cy="217770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906" y="2223516"/>
              <a:ext cx="3688829" cy="3764110"/>
            </a:xfrm>
            <a:prstGeom prst="rect">
              <a:avLst/>
            </a:prstGeom>
          </p:spPr>
        </p:pic>
      </p:grpSp>
      <p:sp>
        <p:nvSpPr>
          <p:cNvPr id="2" name="タイトル 1"/>
          <p:cNvSpPr>
            <a:spLocks noGrp="1"/>
          </p:cNvSpPr>
          <p:nvPr>
            <p:ph type="title"/>
          </p:nvPr>
        </p:nvSpPr>
        <p:spPr>
          <a:xfrm>
            <a:off x="684163" y="260648"/>
            <a:ext cx="11341419" cy="1143000"/>
          </a:xfrm>
        </p:spPr>
        <p:txBody>
          <a:bodyPr>
            <a:normAutofit fontScale="90000"/>
          </a:bodyPr>
          <a:lstStyle/>
          <a:p>
            <a:r>
              <a:rPr kumimoji="1" lang="en-US" altLang="ja-JP" sz="4000" dirty="0"/>
              <a:t>Q6</a:t>
            </a:r>
            <a:r>
              <a:rPr kumimoji="1" lang="ja-JP" altLang="en-US" sz="4000" dirty="0"/>
              <a:t>　タバコがやめられないのは意志が弱いからである？</a:t>
            </a:r>
          </a:p>
        </p:txBody>
      </p:sp>
      <p:sp>
        <p:nvSpPr>
          <p:cNvPr id="3" name="コンテンツ プレースホルダ 2"/>
          <p:cNvSpPr>
            <a:spLocks noGrp="1"/>
          </p:cNvSpPr>
          <p:nvPr>
            <p:ph idx="1"/>
          </p:nvPr>
        </p:nvSpPr>
        <p:spPr>
          <a:xfrm>
            <a:off x="1620267" y="1556792"/>
            <a:ext cx="2502355" cy="1828795"/>
          </a:xfrm>
        </p:spPr>
        <p:txBody>
          <a:bodyPr>
            <a:normAutofit/>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kumimoji="1" lang="ja-JP" altLang="en-US" sz="4400" dirty="0"/>
          </a:p>
        </p:txBody>
      </p:sp>
      <p:sp>
        <p:nvSpPr>
          <p:cNvPr id="7" name="コンテンツ プレースホルダー 2"/>
          <p:cNvSpPr txBox="1">
            <a:spLocks/>
          </p:cNvSpPr>
          <p:nvPr/>
        </p:nvSpPr>
        <p:spPr>
          <a:xfrm>
            <a:off x="651386" y="3714660"/>
            <a:ext cx="9138621" cy="30682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a:solidFill>
                  <a:srgbClr val="FF0000"/>
                </a:solidFill>
              </a:rPr>
              <a:t>＊</a:t>
            </a:r>
            <a:r>
              <a:rPr lang="ja-JP" altLang="ja-JP" sz="4000">
                <a:solidFill>
                  <a:srgbClr val="FF0000"/>
                </a:solidFill>
              </a:rPr>
              <a:t>喫煙</a:t>
            </a:r>
            <a:r>
              <a:rPr lang="ja-JP" altLang="ja-JP" sz="4000" dirty="0">
                <a:solidFill>
                  <a:srgbClr val="FF0000"/>
                </a:solidFill>
              </a:rPr>
              <a:t>はニコチン依存症という「病気</a:t>
            </a:r>
            <a:r>
              <a:rPr lang="ja-JP" altLang="ja-JP" sz="4000">
                <a:solidFill>
                  <a:srgbClr val="FF0000"/>
                </a:solidFill>
              </a:rPr>
              <a:t>」。</a:t>
            </a:r>
            <a:endParaRPr lang="en-US" altLang="ja-JP" sz="4000" dirty="0">
              <a:solidFill>
                <a:srgbClr val="FF0000"/>
              </a:solidFill>
            </a:endParaRPr>
          </a:p>
          <a:p>
            <a:pPr marL="0" indent="0">
              <a:buNone/>
            </a:pPr>
            <a:r>
              <a:rPr lang="ja-JP" altLang="en-US" sz="4000">
                <a:solidFill>
                  <a:srgbClr val="FF0000"/>
                </a:solidFill>
              </a:rPr>
              <a:t>＊</a:t>
            </a:r>
            <a:r>
              <a:rPr lang="ja-JP" altLang="ja-JP" sz="4000">
                <a:solidFill>
                  <a:srgbClr val="FF0000"/>
                </a:solidFill>
              </a:rPr>
              <a:t>自分</a:t>
            </a:r>
            <a:r>
              <a:rPr lang="ja-JP" altLang="ja-JP" sz="4000" dirty="0">
                <a:solidFill>
                  <a:srgbClr val="FF0000"/>
                </a:solidFill>
              </a:rPr>
              <a:t>の意志だけでは</a:t>
            </a:r>
            <a:r>
              <a:rPr lang="ja-JP" altLang="ja-JP" sz="4000">
                <a:solidFill>
                  <a:srgbClr val="FF0000"/>
                </a:solidFill>
              </a:rPr>
              <a:t>難しい。</a:t>
            </a:r>
            <a:endParaRPr lang="en-US" altLang="ja-JP" sz="4000" dirty="0">
              <a:solidFill>
                <a:srgbClr val="FF0000"/>
              </a:solidFill>
            </a:endParaRPr>
          </a:p>
          <a:p>
            <a:pPr marL="0" indent="0">
              <a:buNone/>
            </a:pPr>
            <a:r>
              <a:rPr lang="ja-JP" altLang="en-US" sz="4000">
                <a:solidFill>
                  <a:srgbClr val="FF0000"/>
                </a:solidFill>
              </a:rPr>
              <a:t>＊</a:t>
            </a:r>
            <a:r>
              <a:rPr lang="ja-JP" altLang="ja-JP" sz="4000">
                <a:solidFill>
                  <a:srgbClr val="FF0000"/>
                </a:solidFill>
              </a:rPr>
              <a:t>禁煙</a:t>
            </a:r>
            <a:r>
              <a:rPr lang="ja-JP" altLang="ja-JP" sz="4000" dirty="0">
                <a:solidFill>
                  <a:srgbClr val="FF0000"/>
                </a:solidFill>
              </a:rPr>
              <a:t>外来で治療ができる。</a:t>
            </a:r>
            <a:endParaRPr lang="en-US" altLang="ja-JP" sz="4000" dirty="0">
              <a:solidFill>
                <a:srgbClr val="FF0000"/>
              </a:solidFill>
            </a:endParaRPr>
          </a:p>
          <a:p>
            <a:pPr marL="0" indent="0">
              <a:buNone/>
            </a:pPr>
            <a:r>
              <a:rPr lang="ja-JP" altLang="en-US" sz="4000">
                <a:solidFill>
                  <a:srgbClr val="FF0000"/>
                </a:solidFill>
              </a:rPr>
              <a:t>＊</a:t>
            </a:r>
            <a:r>
              <a:rPr lang="ja-JP" altLang="ja-JP" sz="4000">
                <a:solidFill>
                  <a:srgbClr val="FF0000"/>
                </a:solidFill>
              </a:rPr>
              <a:t>１度</a:t>
            </a:r>
            <a:r>
              <a:rPr lang="ja-JP" altLang="ja-JP" sz="4000" dirty="0">
                <a:solidFill>
                  <a:srgbClr val="FF0000"/>
                </a:solidFill>
              </a:rPr>
              <a:t>の治療で禁煙できなくても</a:t>
            </a:r>
            <a:r>
              <a:rPr lang="ja-JP" altLang="ja-JP" sz="4000">
                <a:solidFill>
                  <a:srgbClr val="FF0000"/>
                </a:solidFill>
              </a:rPr>
              <a:t>何度でも</a:t>
            </a:r>
            <a:endParaRPr lang="en-US" altLang="ja-JP" sz="4000" dirty="0">
              <a:solidFill>
                <a:srgbClr val="FF0000"/>
              </a:solidFill>
            </a:endParaRPr>
          </a:p>
          <a:p>
            <a:pPr marL="0" indent="0">
              <a:buNone/>
            </a:pPr>
            <a:r>
              <a:rPr lang="ja-JP" altLang="en-US" sz="4000">
                <a:solidFill>
                  <a:srgbClr val="FF0000"/>
                </a:solidFill>
              </a:rPr>
              <a:t>　</a:t>
            </a:r>
            <a:r>
              <a:rPr lang="ja-JP" altLang="ja-JP" sz="4000">
                <a:solidFill>
                  <a:srgbClr val="FF0000"/>
                </a:solidFill>
              </a:rPr>
              <a:t>挑戦</a:t>
            </a:r>
            <a:r>
              <a:rPr lang="ja-JP" altLang="ja-JP" sz="4000" dirty="0">
                <a:solidFill>
                  <a:srgbClr val="FF0000"/>
                </a:solidFill>
              </a:rPr>
              <a:t>してやめることができるときも</a:t>
            </a:r>
            <a:r>
              <a:rPr lang="ja-JP" altLang="ja-JP" sz="4000">
                <a:solidFill>
                  <a:srgbClr val="FF0000"/>
                </a:solidFill>
              </a:rPr>
              <a:t>ある。</a:t>
            </a:r>
            <a:endParaRPr lang="en-US" altLang="ja-JP" sz="4000" dirty="0">
              <a:solidFill>
                <a:srgbClr val="FF0000"/>
              </a:solidFill>
            </a:endParaRPr>
          </a:p>
        </p:txBody>
      </p:sp>
      <p:sp>
        <p:nvSpPr>
          <p:cNvPr id="8" name="円/楕円 7"/>
          <p:cNvSpPr/>
          <p:nvPr/>
        </p:nvSpPr>
        <p:spPr>
          <a:xfrm>
            <a:off x="1620267" y="2348880"/>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079" y="274638"/>
            <a:ext cx="11575364" cy="1143000"/>
          </a:xfrm>
        </p:spPr>
        <p:txBody>
          <a:bodyPr>
            <a:normAutofit/>
          </a:bodyPr>
          <a:lstStyle/>
          <a:p>
            <a:pPr algn="l"/>
            <a:r>
              <a:rPr kumimoji="1" lang="en-US" altLang="ja-JP" sz="4000" dirty="0"/>
              <a:t>Q7</a:t>
            </a:r>
            <a:r>
              <a:rPr kumimoji="1" lang="ja-JP" altLang="en-US" sz="4000" dirty="0"/>
              <a:t>　建物内禁煙と敷地内禁煙の意味は同じである？</a:t>
            </a:r>
          </a:p>
        </p:txBody>
      </p:sp>
      <p:sp>
        <p:nvSpPr>
          <p:cNvPr id="3" name="コンテンツ プレースホルダ 2"/>
          <p:cNvSpPr>
            <a:spLocks noGrp="1"/>
          </p:cNvSpPr>
          <p:nvPr>
            <p:ph idx="1"/>
          </p:nvPr>
        </p:nvSpPr>
        <p:spPr>
          <a:xfrm>
            <a:off x="1908299" y="1844824"/>
            <a:ext cx="3006412" cy="1756788"/>
          </a:xfrm>
        </p:spPr>
        <p:txBody>
          <a:bodyPr>
            <a:normAutofit/>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kumimoji="1" lang="ja-JP" altLang="en-US" sz="4400" dirty="0"/>
          </a:p>
        </p:txBody>
      </p:sp>
      <p:sp>
        <p:nvSpPr>
          <p:cNvPr id="4" name="円/楕円 3"/>
          <p:cNvSpPr/>
          <p:nvPr/>
        </p:nvSpPr>
        <p:spPr>
          <a:xfrm>
            <a:off x="1908299" y="2708920"/>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756171" y="4221088"/>
            <a:ext cx="11233248" cy="2160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　</a:t>
            </a:r>
            <a:r>
              <a:rPr lang="ja-JP" altLang="ja-JP" sz="4000" dirty="0">
                <a:solidFill>
                  <a:srgbClr val="FF0000"/>
                </a:solidFill>
              </a:rPr>
              <a:t>建物内禁煙は建物の外ならば吸って良いということ</a:t>
            </a:r>
            <a:r>
              <a:rPr lang="ja-JP" altLang="en-US" sz="4000" dirty="0">
                <a:solidFill>
                  <a:srgbClr val="FF0000"/>
                </a:solidFill>
              </a:rPr>
              <a:t>。つまり、タバコを吸うこと</a:t>
            </a:r>
            <a:r>
              <a:rPr lang="ja-JP" altLang="ja-JP" sz="4000" dirty="0">
                <a:solidFill>
                  <a:srgbClr val="FF0000"/>
                </a:solidFill>
              </a:rPr>
              <a:t>を容認している。</a:t>
            </a:r>
            <a:endParaRPr lang="en-US" altLang="ja-JP" sz="4000" dirty="0">
              <a:solidFill>
                <a:srgbClr val="FF0000"/>
              </a:solidFill>
            </a:endParaRPr>
          </a:p>
          <a:p>
            <a:pPr marL="0" indent="0">
              <a:buNone/>
            </a:pPr>
            <a:r>
              <a:rPr lang="ja-JP" altLang="en-US" sz="4000" dirty="0">
                <a:solidFill>
                  <a:srgbClr val="FF0000"/>
                </a:solidFill>
              </a:rPr>
              <a:t>　</a:t>
            </a:r>
            <a:r>
              <a:rPr lang="ja-JP" altLang="ja-JP" sz="4000" dirty="0">
                <a:solidFill>
                  <a:srgbClr val="FF0000"/>
                </a:solidFill>
              </a:rPr>
              <a:t>敷地内禁煙は、タバコはＮＯと言っているのと同じ。</a:t>
            </a:r>
            <a:endParaRPr lang="en-US" altLang="ja-JP" sz="4000" dirty="0">
              <a:solidFill>
                <a:srgbClr val="FF0000"/>
              </a:solidFill>
            </a:endParaRPr>
          </a:p>
          <a:p>
            <a:pPr marL="0" indent="0">
              <a:buNone/>
            </a:pPr>
            <a:endParaRPr lang="ja-JP" altLang="ja-JP" sz="4000" dirty="0">
              <a:solidFill>
                <a:srgbClr val="FF0000"/>
              </a:solidFill>
            </a:endParaRPr>
          </a:p>
        </p:txBody>
      </p:sp>
      <p:grpSp>
        <p:nvGrpSpPr>
          <p:cNvPr id="6" name="グループ化 5"/>
          <p:cNvGrpSpPr/>
          <p:nvPr/>
        </p:nvGrpSpPr>
        <p:grpSpPr>
          <a:xfrm>
            <a:off x="7308899" y="1052736"/>
            <a:ext cx="4257851" cy="2922267"/>
            <a:chOff x="7294412" y="1265735"/>
            <a:chExt cx="4257851" cy="2922267"/>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516" y="1358914"/>
              <a:ext cx="2090747" cy="2829088"/>
            </a:xfrm>
            <a:prstGeom prst="rect">
              <a:avLst/>
            </a:prstGeom>
          </p:spPr>
        </p:pic>
        <p:pic>
          <p:nvPicPr>
            <p:cNvPr id="8" name="Picture 2" descr="ビルのイラスト（建物）">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412" y="1265735"/>
              <a:ext cx="1738749" cy="292226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1734" y="1835510"/>
              <a:ext cx="1721427" cy="1721427"/>
            </a:xfrm>
            <a:prstGeom prst="rect">
              <a:avLst/>
            </a:prstGeom>
          </p:spPr>
        </p:pic>
        <p:sp>
          <p:nvSpPr>
            <p:cNvPr id="10" name="円/楕円 9"/>
            <p:cNvSpPr/>
            <p:nvPr/>
          </p:nvSpPr>
          <p:spPr>
            <a:xfrm>
              <a:off x="9744718" y="2006137"/>
              <a:ext cx="1510716" cy="1359993"/>
            </a:xfrm>
            <a:prstGeom prst="ellipse">
              <a:avLst/>
            </a:prstGeom>
            <a:noFill/>
            <a:ln w="203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324AB74-8FB0-8D44-B2C1-A48B3A463B46}"/>
              </a:ext>
            </a:extLst>
          </p:cNvPr>
          <p:cNvPicPr>
            <a:picLocks noChangeAspect="1"/>
          </p:cNvPicPr>
          <p:nvPr/>
        </p:nvPicPr>
        <p:blipFill>
          <a:blip r:embed="rId3"/>
          <a:stretch>
            <a:fillRect/>
          </a:stretch>
        </p:blipFill>
        <p:spPr>
          <a:xfrm>
            <a:off x="8666959" y="1197950"/>
            <a:ext cx="3764061" cy="4462099"/>
          </a:xfrm>
          <a:prstGeom prst="rect">
            <a:avLst/>
          </a:prstGeom>
        </p:spPr>
      </p:pic>
      <p:pic>
        <p:nvPicPr>
          <p:cNvPr id="8" name="図 7">
            <a:extLst>
              <a:ext uri="{FF2B5EF4-FFF2-40B4-BE49-F238E27FC236}">
                <a16:creationId xmlns:a16="http://schemas.microsoft.com/office/drawing/2014/main" id="{37D2C859-C97D-7347-BC68-EBBDC7153BA4}"/>
              </a:ext>
            </a:extLst>
          </p:cNvPr>
          <p:cNvPicPr>
            <a:picLocks noChangeAspect="1"/>
          </p:cNvPicPr>
          <p:nvPr/>
        </p:nvPicPr>
        <p:blipFill>
          <a:blip r:embed="rId4"/>
          <a:stretch>
            <a:fillRect/>
          </a:stretch>
        </p:blipFill>
        <p:spPr>
          <a:xfrm>
            <a:off x="5599814" y="1714728"/>
            <a:ext cx="3067145" cy="2852481"/>
          </a:xfrm>
          <a:prstGeom prst="rect">
            <a:avLst/>
          </a:prstGeom>
        </p:spPr>
      </p:pic>
      <p:sp>
        <p:nvSpPr>
          <p:cNvPr id="2" name="タイトル 1"/>
          <p:cNvSpPr>
            <a:spLocks noGrp="1"/>
          </p:cNvSpPr>
          <p:nvPr>
            <p:ph type="title"/>
          </p:nvPr>
        </p:nvSpPr>
        <p:spPr>
          <a:xfrm>
            <a:off x="684163" y="188640"/>
            <a:ext cx="9073007" cy="1224136"/>
          </a:xfrm>
        </p:spPr>
        <p:txBody>
          <a:bodyPr>
            <a:noAutofit/>
          </a:bodyPr>
          <a:lstStyle/>
          <a:p>
            <a:r>
              <a:rPr kumimoji="1" lang="en-US" altLang="ja-JP" sz="4000" dirty="0">
                <a:latin typeface="+mj-ea"/>
              </a:rPr>
              <a:t>Q8 </a:t>
            </a:r>
            <a:r>
              <a:rPr lang="ja-JP" altLang="en-US" sz="4000">
                <a:solidFill>
                  <a:prstClr val="black"/>
                </a:solidFill>
                <a:latin typeface="+mj-ea"/>
              </a:rPr>
              <a:t>加熱式タバコ「</a:t>
            </a:r>
            <a:r>
              <a:rPr lang="en-US" altLang="ja-JP" sz="4000" dirty="0" err="1">
                <a:solidFill>
                  <a:prstClr val="black"/>
                </a:solidFill>
                <a:latin typeface="+mj-ea"/>
              </a:rPr>
              <a:t>iQOS</a:t>
            </a:r>
            <a:r>
              <a:rPr lang="ja-JP" altLang="en-US" sz="4000">
                <a:solidFill>
                  <a:prstClr val="black"/>
                </a:solidFill>
                <a:latin typeface="+mj-ea"/>
              </a:rPr>
              <a:t>」は体に悪くない。</a:t>
            </a:r>
            <a:r>
              <a:rPr kumimoji="1" lang="ja-JP" altLang="en-US" sz="4000">
                <a:latin typeface="+mj-ea"/>
              </a:rPr>
              <a:t>　</a:t>
            </a:r>
            <a:endParaRPr kumimoji="1" lang="ja-JP" altLang="en-US" sz="4000" dirty="0">
              <a:latin typeface="+mj-ea"/>
            </a:endParaRPr>
          </a:p>
        </p:txBody>
      </p:sp>
      <p:sp>
        <p:nvSpPr>
          <p:cNvPr id="3" name="コンテンツ プレースホルダ 2"/>
          <p:cNvSpPr>
            <a:spLocks noGrp="1"/>
          </p:cNvSpPr>
          <p:nvPr>
            <p:ph idx="1"/>
          </p:nvPr>
        </p:nvSpPr>
        <p:spPr>
          <a:xfrm>
            <a:off x="1980307" y="2204864"/>
            <a:ext cx="2574363" cy="1512167"/>
          </a:xfrm>
        </p:spPr>
        <p:txBody>
          <a:bodyPr>
            <a:noAutofit/>
          </a:bodyPr>
          <a:lstStyle/>
          <a:p>
            <a:pPr>
              <a:buNone/>
            </a:pPr>
            <a:r>
              <a:rPr kumimoji="1" lang="ja-JP" altLang="en-US" sz="4400" dirty="0"/>
              <a:t>①　○</a:t>
            </a:r>
            <a:endParaRPr kumimoji="1" lang="en-US" altLang="ja-JP" sz="4400" dirty="0"/>
          </a:p>
          <a:p>
            <a:pPr>
              <a:buNone/>
            </a:pPr>
            <a:r>
              <a:rPr lang="ja-JP" altLang="en-US" sz="4400" dirty="0"/>
              <a:t>②　</a:t>
            </a:r>
            <a:r>
              <a:rPr lang="en-US" altLang="ja-JP" sz="4400" dirty="0"/>
              <a:t>×</a:t>
            </a:r>
            <a:endParaRPr kumimoji="1" lang="ja-JP" altLang="en-US" sz="4400" dirty="0"/>
          </a:p>
        </p:txBody>
      </p:sp>
      <p:sp>
        <p:nvSpPr>
          <p:cNvPr id="5" name="コンテンツ プレースホルダー 2"/>
          <p:cNvSpPr txBox="1">
            <a:spLocks/>
          </p:cNvSpPr>
          <p:nvPr/>
        </p:nvSpPr>
        <p:spPr>
          <a:xfrm>
            <a:off x="828179" y="3717031"/>
            <a:ext cx="11377264" cy="3140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600" dirty="0">
                <a:solidFill>
                  <a:srgbClr val="FF0000"/>
                </a:solidFill>
                <a:latin typeface="+mj-ea"/>
                <a:ea typeface="+mj-ea"/>
              </a:rPr>
              <a:t>* </a:t>
            </a:r>
            <a:r>
              <a:rPr lang="ja-JP" altLang="en-US" sz="3600">
                <a:solidFill>
                  <a:srgbClr val="FF0000"/>
                </a:solidFill>
                <a:latin typeface="+mj-ea"/>
                <a:ea typeface="+mj-ea"/>
              </a:rPr>
              <a:t>呼気にもニコチンが含まれ、受動喫煙による</a:t>
            </a:r>
            <a:endParaRPr lang="en-US" altLang="ja-JP" sz="3600" dirty="0">
              <a:solidFill>
                <a:srgbClr val="FF0000"/>
              </a:solidFill>
              <a:latin typeface="+mj-ea"/>
              <a:ea typeface="+mj-ea"/>
            </a:endParaRPr>
          </a:p>
          <a:p>
            <a:pPr marL="0" indent="0">
              <a:buNone/>
            </a:pPr>
            <a:r>
              <a:rPr lang="en-US" altLang="ja-JP" sz="3600" dirty="0">
                <a:solidFill>
                  <a:srgbClr val="FF0000"/>
                </a:solidFill>
                <a:latin typeface="+mj-ea"/>
                <a:ea typeface="+mj-ea"/>
              </a:rPr>
              <a:t>  </a:t>
            </a:r>
            <a:r>
              <a:rPr lang="ja-JP" altLang="en-US" sz="3600">
                <a:solidFill>
                  <a:srgbClr val="FF0000"/>
                </a:solidFill>
                <a:latin typeface="+mj-ea"/>
                <a:ea typeface="+mj-ea"/>
              </a:rPr>
              <a:t>急性心筋梗塞などのリスクがある。 </a:t>
            </a:r>
          </a:p>
          <a:p>
            <a:r>
              <a:rPr lang="ja-JP" altLang="en-US" sz="3600">
                <a:solidFill>
                  <a:srgbClr val="FF0000"/>
                </a:solidFill>
                <a:latin typeface="+mj-ea"/>
                <a:ea typeface="+mj-ea"/>
              </a:rPr>
              <a:t>紙巻きタバコと同様に種々の発がん性物質が</a:t>
            </a:r>
            <a:endParaRPr lang="en-US" altLang="ja-JP" sz="3600" dirty="0">
              <a:solidFill>
                <a:srgbClr val="FF0000"/>
              </a:solidFill>
              <a:latin typeface="+mj-ea"/>
              <a:ea typeface="+mj-ea"/>
            </a:endParaRPr>
          </a:p>
          <a:p>
            <a:pPr marL="0" indent="0">
              <a:buNone/>
            </a:pPr>
            <a:r>
              <a:rPr lang="en-US" altLang="ja-JP" sz="3600" dirty="0">
                <a:solidFill>
                  <a:srgbClr val="FF0000"/>
                </a:solidFill>
                <a:latin typeface="+mj-ea"/>
                <a:ea typeface="+mj-ea"/>
              </a:rPr>
              <a:t>  </a:t>
            </a:r>
            <a:r>
              <a:rPr lang="ja-JP" altLang="en-US" sz="3600">
                <a:solidFill>
                  <a:srgbClr val="FF0000"/>
                </a:solidFill>
                <a:latin typeface="+mj-ea"/>
                <a:ea typeface="+mj-ea"/>
              </a:rPr>
              <a:t>含まれる。肺がん・口腔がんなどのリスクがある。</a:t>
            </a:r>
          </a:p>
          <a:p>
            <a:pPr marL="0" indent="0">
              <a:buNone/>
            </a:pPr>
            <a:r>
              <a:rPr lang="en-US" altLang="ja-JP" sz="3600" dirty="0">
                <a:solidFill>
                  <a:srgbClr val="FF0000"/>
                </a:solidFill>
                <a:latin typeface="+mj-ea"/>
                <a:ea typeface="+mj-ea"/>
              </a:rPr>
              <a:t>* </a:t>
            </a:r>
            <a:r>
              <a:rPr lang="ja-JP" altLang="en-US" sz="3600">
                <a:solidFill>
                  <a:srgbClr val="FF0000"/>
                </a:solidFill>
                <a:latin typeface="+mj-ea"/>
                <a:ea typeface="+mj-ea"/>
              </a:rPr>
              <a:t>紙巻きタバコと違い、発生する有害物質が見えにくい。 </a:t>
            </a:r>
          </a:p>
        </p:txBody>
      </p:sp>
      <p:sp>
        <p:nvSpPr>
          <p:cNvPr id="6" name="円/楕円 5"/>
          <p:cNvSpPr/>
          <p:nvPr/>
        </p:nvSpPr>
        <p:spPr>
          <a:xfrm>
            <a:off x="1980307" y="2996952"/>
            <a:ext cx="72008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555</Words>
  <Application>Microsoft Macintosh PowerPoint</Application>
  <PresentationFormat>ユーザー設定</PresentationFormat>
  <Paragraphs>173</Paragraphs>
  <Slides>20</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ＤＦＰ太丸ゴシック体</vt:lpstr>
      <vt:lpstr>HGP創英角ﾎﾟｯﾌﾟ体</vt:lpstr>
      <vt:lpstr>ＭＳ Ｐゴシック</vt:lpstr>
      <vt:lpstr>メイリオ</vt:lpstr>
      <vt:lpstr>Arial</vt:lpstr>
      <vt:lpstr>Calibri</vt:lpstr>
      <vt:lpstr>Franklin Gothic Book</vt:lpstr>
      <vt:lpstr>Wingdings 2</vt:lpstr>
      <vt:lpstr>Office テーマ</vt:lpstr>
      <vt:lpstr>タバコ　トリビアクイズ</vt:lpstr>
      <vt:lpstr>Q１　タバコの煙に含まれている化学物質は何種類？</vt:lpstr>
      <vt:lpstr>Q２　ライトタバコ（タール・ニコチン量の低いタバコ）の危険　　　　　性は普通のタバコと比べて低いでしょうか？</vt:lpstr>
      <vt:lpstr>Q3　親がタバコを吸っている児童の歯茎はどちらでしょうか？</vt:lpstr>
      <vt:lpstr>Q4　子どものむし歯には家族の喫煙が影響する？</vt:lpstr>
      <vt:lpstr>Q5　家の外でタバコを吸えば、家族へのタバコの害を防ぐことができる？</vt:lpstr>
      <vt:lpstr>Q6　タバコがやめられないのは意志が弱いからである？</vt:lpstr>
      <vt:lpstr>Q7　建物内禁煙と敷地内禁煙の意味は同じである？</vt:lpstr>
      <vt:lpstr>Q8 加熱式タバコ「iQOS」は体に悪くない。　</vt:lpstr>
      <vt:lpstr>Q9　今年成立した、改正健康増進法では、すべての飲食店で禁煙あるいは分煙になる。</vt:lpstr>
      <vt:lpstr>Q10　改正健康増進法により、ココス等のファミレス 　　　 には、喫煙席（紙巻タバコを吸える席）はなくなる。</vt:lpstr>
      <vt:lpstr>答え合わせ</vt:lpstr>
      <vt:lpstr>PowerPoint プレゼンテーション</vt:lpstr>
      <vt:lpstr>PowerPoint プレゼンテーション</vt:lpstr>
      <vt:lpstr>PowerPoint プレゼンテーション</vt:lpstr>
      <vt:lpstr>家族がたばこを吸っているとき</vt:lpstr>
      <vt:lpstr>そんなとき　君にやれること</vt:lpstr>
      <vt:lpstr>そんなとき　君にやれること 　家族への思いやりの言葉</vt:lpstr>
      <vt:lpstr>一番大事なことは・・・</vt:lpstr>
      <vt:lpstr>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タバコ　トリビアクイズ</dc:title>
  <dc:creator>井関　亜衣</dc:creator>
  <cp:lastModifiedBy>丸岡達也</cp:lastModifiedBy>
  <cp:revision>69</cp:revision>
  <cp:lastPrinted>2016-01-13T00:07:49Z</cp:lastPrinted>
  <dcterms:created xsi:type="dcterms:W3CDTF">2016-01-04T04:57:19Z</dcterms:created>
  <dcterms:modified xsi:type="dcterms:W3CDTF">2019-01-30T13:02:06Z</dcterms:modified>
</cp:coreProperties>
</file>